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6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val 127"/>
          <p:cNvSpPr/>
          <p:nvPr/>
        </p:nvSpPr>
        <p:spPr>
          <a:xfrm>
            <a:off x="4207528" y="4572000"/>
            <a:ext cx="3945872" cy="190326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43"/>
          <p:cNvGrpSpPr/>
          <p:nvPr/>
        </p:nvGrpSpPr>
        <p:grpSpPr>
          <a:xfrm>
            <a:off x="4229574" y="1790700"/>
            <a:ext cx="3749624" cy="3752080"/>
            <a:chOff x="4229574" y="1790700"/>
            <a:chExt cx="3749624" cy="375208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7" name="Oval 107"/>
            <p:cNvSpPr>
              <a:spLocks noChangeArrowheads="1"/>
            </p:cNvSpPr>
            <p:nvPr/>
          </p:nvSpPr>
          <p:spPr bwMode="auto">
            <a:xfrm>
              <a:off x="4229574" y="1790700"/>
              <a:ext cx="3749624" cy="375208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08"/>
            <p:cNvSpPr>
              <a:spLocks noChangeArrowheads="1"/>
            </p:cNvSpPr>
            <p:nvPr/>
          </p:nvSpPr>
          <p:spPr bwMode="auto">
            <a:xfrm>
              <a:off x="4265203" y="1826329"/>
              <a:ext cx="3679595" cy="368205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42000">
                  <a:schemeClr val="bg1"/>
                </a:gs>
                <a:gs pos="60000">
                  <a:schemeClr val="bg1">
                    <a:lumMod val="50000"/>
                  </a:schemeClr>
                </a:gs>
                <a:gs pos="91000">
                  <a:schemeClr val="bg1">
                    <a:lumMod val="85000"/>
                  </a:schemeClr>
                </a:gs>
              </a:gsLst>
              <a:lin ang="30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09"/>
            <p:cNvSpPr>
              <a:spLocks noChangeArrowheads="1"/>
            </p:cNvSpPr>
            <p:nvPr/>
          </p:nvSpPr>
          <p:spPr bwMode="auto">
            <a:xfrm>
              <a:off x="4412633" y="1973759"/>
              <a:ext cx="3383507" cy="338719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10"/>
            <p:cNvSpPr>
              <a:spLocks noChangeArrowheads="1"/>
            </p:cNvSpPr>
            <p:nvPr/>
          </p:nvSpPr>
          <p:spPr bwMode="auto">
            <a:xfrm>
              <a:off x="4470376" y="2031501"/>
              <a:ext cx="3268021" cy="3270477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6122298" y="2030731"/>
              <a:ext cx="1385585" cy="1581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2"/>
                </a:cxn>
                <a:cxn ang="0">
                  <a:pos x="1" y="322"/>
                </a:cxn>
                <a:cxn ang="0">
                  <a:pos x="282" y="157"/>
                </a:cxn>
                <a:cxn ang="0">
                  <a:pos x="0" y="0"/>
                </a:cxn>
              </a:cxnLst>
              <a:rect l="0" t="0" r="r" b="b"/>
              <a:pathLst>
                <a:path w="282" h="322">
                  <a:moveTo>
                    <a:pt x="0" y="0"/>
                  </a:moveTo>
                  <a:cubicBezTo>
                    <a:pt x="0" y="322"/>
                    <a:pt x="0" y="322"/>
                    <a:pt x="0" y="322"/>
                  </a:cubicBezTo>
                  <a:cubicBezTo>
                    <a:pt x="1" y="322"/>
                    <a:pt x="1" y="322"/>
                    <a:pt x="1" y="322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26" y="63"/>
                    <a:pt x="121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9"/>
            <p:cNvGrpSpPr/>
            <p:nvPr/>
          </p:nvGrpSpPr>
          <p:grpSpPr>
            <a:xfrm>
              <a:off x="5237009" y="2798135"/>
              <a:ext cx="1734753" cy="1738440"/>
              <a:chOff x="5237009" y="2798135"/>
              <a:chExt cx="1734753" cy="1738440"/>
            </a:xfrm>
          </p:grpSpPr>
          <p:sp>
            <p:nvSpPr>
              <p:cNvPr id="122" name="Oval 112"/>
              <p:cNvSpPr>
                <a:spLocks noChangeArrowheads="1"/>
              </p:cNvSpPr>
              <p:nvPr/>
            </p:nvSpPr>
            <p:spPr bwMode="auto">
              <a:xfrm>
                <a:off x="5237009" y="2798135"/>
                <a:ext cx="1734753" cy="173844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/>
                  </a:gs>
                  <a:gs pos="50000">
                    <a:srgbClr val="3F3F3F">
                      <a:shade val="67500"/>
                      <a:satMod val="115000"/>
                    </a:srgb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Oval 113"/>
              <p:cNvSpPr>
                <a:spLocks noChangeArrowheads="1"/>
              </p:cNvSpPr>
              <p:nvPr/>
            </p:nvSpPr>
            <p:spPr bwMode="auto">
              <a:xfrm>
                <a:off x="5271410" y="2836221"/>
                <a:ext cx="1665954" cy="1662267"/>
              </a:xfrm>
              <a:prstGeom prst="ellipse">
                <a:avLst/>
              </a:prstGeom>
              <a:gradFill>
                <a:gsLst>
                  <a:gs pos="38000">
                    <a:schemeClr val="tx1">
                      <a:lumMod val="50000"/>
                    </a:schemeClr>
                  </a:gs>
                  <a:gs pos="100000">
                    <a:srgbClr val="3F3F3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138"/>
              <p:cNvGrpSpPr/>
              <p:nvPr/>
            </p:nvGrpSpPr>
            <p:grpSpPr>
              <a:xfrm>
                <a:off x="5501640" y="3200400"/>
                <a:ext cx="1159554" cy="911220"/>
                <a:chOff x="3073705" y="1722354"/>
                <a:chExt cx="714966" cy="561846"/>
              </a:xfrm>
            </p:grpSpPr>
            <p:sp>
              <p:nvSpPr>
                <p:cNvPr id="35" name="Freeform 114"/>
                <p:cNvSpPr>
                  <a:spLocks/>
                </p:cNvSpPr>
                <p:nvPr/>
              </p:nvSpPr>
              <p:spPr bwMode="auto">
                <a:xfrm>
                  <a:off x="3085777" y="1748897"/>
                  <a:ext cx="196173" cy="534195"/>
                </a:xfrm>
                <a:custGeom>
                  <a:avLst/>
                  <a:gdLst/>
                  <a:ahLst/>
                  <a:cxnLst>
                    <a:cxn ang="0">
                      <a:pos x="110" y="300"/>
                    </a:cxn>
                    <a:cxn ang="0">
                      <a:pos x="73" y="300"/>
                    </a:cxn>
                    <a:cxn ang="0">
                      <a:pos x="73" y="67"/>
                    </a:cxn>
                    <a:cxn ang="0">
                      <a:pos x="38" y="92"/>
                    </a:cxn>
                    <a:cxn ang="0">
                      <a:pos x="0" y="111"/>
                    </a:cxn>
                    <a:cxn ang="0">
                      <a:pos x="0" y="75"/>
                    </a:cxn>
                    <a:cxn ang="0">
                      <a:pos x="53" y="40"/>
                    </a:cxn>
                    <a:cxn ang="0">
                      <a:pos x="86" y="0"/>
                    </a:cxn>
                    <a:cxn ang="0">
                      <a:pos x="110" y="0"/>
                    </a:cxn>
                    <a:cxn ang="0">
                      <a:pos x="110" y="300"/>
                    </a:cxn>
                  </a:cxnLst>
                  <a:rect l="0" t="0" r="r" b="b"/>
                  <a:pathLst>
                    <a:path w="110" h="300">
                      <a:moveTo>
                        <a:pt x="110" y="300"/>
                      </a:moveTo>
                      <a:cubicBezTo>
                        <a:pt x="73" y="300"/>
                        <a:pt x="73" y="300"/>
                        <a:pt x="73" y="300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64" y="75"/>
                        <a:pt x="53" y="83"/>
                        <a:pt x="38" y="92"/>
                      </a:cubicBezTo>
                      <a:cubicBezTo>
                        <a:pt x="24" y="100"/>
                        <a:pt x="11" y="106"/>
                        <a:pt x="0" y="111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20" y="66"/>
                        <a:pt x="38" y="54"/>
                        <a:pt x="53" y="40"/>
                      </a:cubicBezTo>
                      <a:cubicBezTo>
                        <a:pt x="69" y="27"/>
                        <a:pt x="80" y="13"/>
                        <a:pt x="86" y="0"/>
                      </a:cubicBezTo>
                      <a:cubicBezTo>
                        <a:pt x="110" y="0"/>
                        <a:pt x="110" y="0"/>
                        <a:pt x="110" y="0"/>
                      </a:cubicBezTo>
                      <a:lnTo>
                        <a:pt x="110" y="3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14"/>
                <p:cNvSpPr>
                  <a:spLocks/>
                </p:cNvSpPr>
                <p:nvPr/>
              </p:nvSpPr>
              <p:spPr bwMode="auto">
                <a:xfrm>
                  <a:off x="3073705" y="1739843"/>
                  <a:ext cx="196173" cy="534195"/>
                </a:xfrm>
                <a:custGeom>
                  <a:avLst/>
                  <a:gdLst/>
                  <a:ahLst/>
                  <a:cxnLst>
                    <a:cxn ang="0">
                      <a:pos x="110" y="300"/>
                    </a:cxn>
                    <a:cxn ang="0">
                      <a:pos x="73" y="300"/>
                    </a:cxn>
                    <a:cxn ang="0">
                      <a:pos x="73" y="67"/>
                    </a:cxn>
                    <a:cxn ang="0">
                      <a:pos x="38" y="92"/>
                    </a:cxn>
                    <a:cxn ang="0">
                      <a:pos x="0" y="111"/>
                    </a:cxn>
                    <a:cxn ang="0">
                      <a:pos x="0" y="75"/>
                    </a:cxn>
                    <a:cxn ang="0">
                      <a:pos x="53" y="40"/>
                    </a:cxn>
                    <a:cxn ang="0">
                      <a:pos x="86" y="0"/>
                    </a:cxn>
                    <a:cxn ang="0">
                      <a:pos x="110" y="0"/>
                    </a:cxn>
                    <a:cxn ang="0">
                      <a:pos x="110" y="300"/>
                    </a:cxn>
                  </a:cxnLst>
                  <a:rect l="0" t="0" r="r" b="b"/>
                  <a:pathLst>
                    <a:path w="110" h="300">
                      <a:moveTo>
                        <a:pt x="110" y="300"/>
                      </a:moveTo>
                      <a:cubicBezTo>
                        <a:pt x="73" y="300"/>
                        <a:pt x="73" y="300"/>
                        <a:pt x="73" y="300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64" y="75"/>
                        <a:pt x="53" y="83"/>
                        <a:pt x="38" y="92"/>
                      </a:cubicBezTo>
                      <a:cubicBezTo>
                        <a:pt x="24" y="100"/>
                        <a:pt x="11" y="106"/>
                        <a:pt x="0" y="111"/>
                      </a:cubicBezTo>
                      <a:cubicBezTo>
                        <a:pt x="0" y="75"/>
                        <a:pt x="0" y="75"/>
                        <a:pt x="0" y="75"/>
                      </a:cubicBezTo>
                      <a:cubicBezTo>
                        <a:pt x="20" y="66"/>
                        <a:pt x="38" y="54"/>
                        <a:pt x="53" y="40"/>
                      </a:cubicBezTo>
                      <a:cubicBezTo>
                        <a:pt x="69" y="27"/>
                        <a:pt x="80" y="13"/>
                        <a:pt x="86" y="0"/>
                      </a:cubicBezTo>
                      <a:cubicBezTo>
                        <a:pt x="110" y="0"/>
                        <a:pt x="110" y="0"/>
                        <a:pt x="110" y="0"/>
                      </a:cubicBezTo>
                      <a:lnTo>
                        <a:pt x="110" y="3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53000">
                      <a:srgbClr val="6D6D6D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" name="Group 552"/>
                <p:cNvGrpSpPr/>
                <p:nvPr/>
              </p:nvGrpSpPr>
              <p:grpSpPr>
                <a:xfrm>
                  <a:off x="3431483" y="1722354"/>
                  <a:ext cx="357188" cy="561846"/>
                  <a:chOff x="3252788" y="3333750"/>
                  <a:chExt cx="505629" cy="795338"/>
                </a:xfrm>
              </p:grpSpPr>
              <p:sp>
                <p:nvSpPr>
                  <p:cNvPr id="39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3263116" y="3352799"/>
                    <a:ext cx="495301" cy="776289"/>
                  </a:xfrm>
                  <a:custGeom>
                    <a:avLst/>
                    <a:gdLst/>
                    <a:ahLst/>
                    <a:cxnLst>
                      <a:cxn ang="0">
                        <a:pos x="0" y="103"/>
                      </a:cxn>
                      <a:cxn ang="0">
                        <a:pos x="8" y="46"/>
                      </a:cxn>
                      <a:cxn ang="0">
                        <a:pos x="30" y="12"/>
                      </a:cxn>
                      <a:cxn ang="0">
                        <a:pos x="66" y="0"/>
                      </a:cxn>
                      <a:cxn ang="0">
                        <a:pos x="95" y="7"/>
                      </a:cxn>
                      <a:cxn ang="0">
                        <a:pos x="115" y="25"/>
                      </a:cxn>
                      <a:cxn ang="0">
                        <a:pos x="128" y="56"/>
                      </a:cxn>
                      <a:cxn ang="0">
                        <a:pos x="132" y="103"/>
                      </a:cxn>
                      <a:cxn ang="0">
                        <a:pos x="125" y="161"/>
                      </a:cxn>
                      <a:cxn ang="0">
                        <a:pos x="103" y="195"/>
                      </a:cxn>
                      <a:cxn ang="0">
                        <a:pos x="66" y="207"/>
                      </a:cxn>
                      <a:cxn ang="0">
                        <a:pos x="20" y="186"/>
                      </a:cxn>
                      <a:cxn ang="0">
                        <a:pos x="0" y="103"/>
                      </a:cxn>
                      <a:cxn ang="0">
                        <a:pos x="26" y="103"/>
                      </a:cxn>
                      <a:cxn ang="0">
                        <a:pos x="38" y="170"/>
                      </a:cxn>
                      <a:cxn ang="0">
                        <a:pos x="66" y="186"/>
                      </a:cxn>
                      <a:cxn ang="0">
                        <a:pos x="95" y="170"/>
                      </a:cxn>
                      <a:cxn ang="0">
                        <a:pos x="107" y="103"/>
                      </a:cxn>
                      <a:cxn ang="0">
                        <a:pos x="95" y="37"/>
                      </a:cxn>
                      <a:cxn ang="0">
                        <a:pos x="66" y="21"/>
                      </a:cxn>
                      <a:cxn ang="0">
                        <a:pos x="39" y="35"/>
                      </a:cxn>
                      <a:cxn ang="0">
                        <a:pos x="26" y="103"/>
                      </a:cxn>
                    </a:cxnLst>
                    <a:rect l="0" t="0" r="r" b="b"/>
                    <a:pathLst>
                      <a:path w="132" h="207">
                        <a:moveTo>
                          <a:pt x="0" y="103"/>
                        </a:moveTo>
                        <a:cubicBezTo>
                          <a:pt x="0" y="79"/>
                          <a:pt x="3" y="60"/>
                          <a:pt x="8" y="46"/>
                        </a:cubicBezTo>
                        <a:cubicBezTo>
                          <a:pt x="13" y="31"/>
                          <a:pt x="20" y="20"/>
                          <a:pt x="30" y="12"/>
                        </a:cubicBezTo>
                        <a:cubicBezTo>
                          <a:pt x="39" y="4"/>
                          <a:pt x="52" y="0"/>
                          <a:pt x="66" y="0"/>
                        </a:cubicBezTo>
                        <a:cubicBezTo>
                          <a:pt x="77" y="0"/>
                          <a:pt x="87" y="2"/>
                          <a:pt x="95" y="7"/>
                        </a:cubicBezTo>
                        <a:cubicBezTo>
                          <a:pt x="103" y="11"/>
                          <a:pt x="110" y="17"/>
                          <a:pt x="115" y="25"/>
                        </a:cubicBezTo>
                        <a:cubicBezTo>
                          <a:pt x="121" y="34"/>
                          <a:pt x="125" y="44"/>
                          <a:pt x="128" y="56"/>
                        </a:cubicBezTo>
                        <a:cubicBezTo>
                          <a:pt x="131" y="67"/>
                          <a:pt x="132" y="83"/>
                          <a:pt x="132" y="103"/>
                        </a:cubicBezTo>
                        <a:cubicBezTo>
                          <a:pt x="132" y="127"/>
                          <a:pt x="130" y="146"/>
                          <a:pt x="125" y="161"/>
                        </a:cubicBezTo>
                        <a:cubicBezTo>
                          <a:pt x="120" y="176"/>
                          <a:pt x="113" y="187"/>
                          <a:pt x="103" y="195"/>
                        </a:cubicBezTo>
                        <a:cubicBezTo>
                          <a:pt x="93" y="203"/>
                          <a:pt x="81" y="207"/>
                          <a:pt x="66" y="207"/>
                        </a:cubicBezTo>
                        <a:cubicBezTo>
                          <a:pt x="47" y="207"/>
                          <a:pt x="31" y="200"/>
                          <a:pt x="20" y="186"/>
                        </a:cubicBezTo>
                        <a:cubicBezTo>
                          <a:pt x="7" y="169"/>
                          <a:pt x="0" y="141"/>
                          <a:pt x="0" y="103"/>
                        </a:cubicBezTo>
                        <a:close/>
                        <a:moveTo>
                          <a:pt x="26" y="103"/>
                        </a:moveTo>
                        <a:cubicBezTo>
                          <a:pt x="26" y="137"/>
                          <a:pt x="30" y="159"/>
                          <a:pt x="38" y="170"/>
                        </a:cubicBezTo>
                        <a:cubicBezTo>
                          <a:pt x="45" y="181"/>
                          <a:pt x="55" y="186"/>
                          <a:pt x="66" y="186"/>
                        </a:cubicBezTo>
                        <a:cubicBezTo>
                          <a:pt x="78" y="186"/>
                          <a:pt x="87" y="181"/>
                          <a:pt x="95" y="170"/>
                        </a:cubicBezTo>
                        <a:cubicBezTo>
                          <a:pt x="103" y="159"/>
                          <a:pt x="107" y="137"/>
                          <a:pt x="107" y="103"/>
                        </a:cubicBezTo>
                        <a:cubicBezTo>
                          <a:pt x="107" y="70"/>
                          <a:pt x="103" y="48"/>
                          <a:pt x="95" y="37"/>
                        </a:cubicBezTo>
                        <a:cubicBezTo>
                          <a:pt x="87" y="26"/>
                          <a:pt x="78" y="21"/>
                          <a:pt x="66" y="21"/>
                        </a:cubicBezTo>
                        <a:cubicBezTo>
                          <a:pt x="55" y="21"/>
                          <a:pt x="46" y="25"/>
                          <a:pt x="39" y="35"/>
                        </a:cubicBezTo>
                        <a:cubicBezTo>
                          <a:pt x="30" y="47"/>
                          <a:pt x="26" y="70"/>
                          <a:pt x="26" y="10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3252788" y="3333750"/>
                    <a:ext cx="495300" cy="776288"/>
                  </a:xfrm>
                  <a:custGeom>
                    <a:avLst/>
                    <a:gdLst/>
                    <a:ahLst/>
                    <a:cxnLst>
                      <a:cxn ang="0">
                        <a:pos x="0" y="103"/>
                      </a:cxn>
                      <a:cxn ang="0">
                        <a:pos x="8" y="46"/>
                      </a:cxn>
                      <a:cxn ang="0">
                        <a:pos x="30" y="12"/>
                      </a:cxn>
                      <a:cxn ang="0">
                        <a:pos x="66" y="0"/>
                      </a:cxn>
                      <a:cxn ang="0">
                        <a:pos x="95" y="7"/>
                      </a:cxn>
                      <a:cxn ang="0">
                        <a:pos x="115" y="25"/>
                      </a:cxn>
                      <a:cxn ang="0">
                        <a:pos x="128" y="56"/>
                      </a:cxn>
                      <a:cxn ang="0">
                        <a:pos x="132" y="103"/>
                      </a:cxn>
                      <a:cxn ang="0">
                        <a:pos x="125" y="161"/>
                      </a:cxn>
                      <a:cxn ang="0">
                        <a:pos x="103" y="195"/>
                      </a:cxn>
                      <a:cxn ang="0">
                        <a:pos x="66" y="207"/>
                      </a:cxn>
                      <a:cxn ang="0">
                        <a:pos x="20" y="186"/>
                      </a:cxn>
                      <a:cxn ang="0">
                        <a:pos x="0" y="103"/>
                      </a:cxn>
                      <a:cxn ang="0">
                        <a:pos x="26" y="103"/>
                      </a:cxn>
                      <a:cxn ang="0">
                        <a:pos x="38" y="170"/>
                      </a:cxn>
                      <a:cxn ang="0">
                        <a:pos x="66" y="186"/>
                      </a:cxn>
                      <a:cxn ang="0">
                        <a:pos x="95" y="170"/>
                      </a:cxn>
                      <a:cxn ang="0">
                        <a:pos x="107" y="103"/>
                      </a:cxn>
                      <a:cxn ang="0">
                        <a:pos x="95" y="37"/>
                      </a:cxn>
                      <a:cxn ang="0">
                        <a:pos x="66" y="21"/>
                      </a:cxn>
                      <a:cxn ang="0">
                        <a:pos x="39" y="35"/>
                      </a:cxn>
                      <a:cxn ang="0">
                        <a:pos x="26" y="103"/>
                      </a:cxn>
                    </a:cxnLst>
                    <a:rect l="0" t="0" r="r" b="b"/>
                    <a:pathLst>
                      <a:path w="132" h="207">
                        <a:moveTo>
                          <a:pt x="0" y="103"/>
                        </a:moveTo>
                        <a:cubicBezTo>
                          <a:pt x="0" y="79"/>
                          <a:pt x="3" y="60"/>
                          <a:pt x="8" y="46"/>
                        </a:cubicBezTo>
                        <a:cubicBezTo>
                          <a:pt x="13" y="31"/>
                          <a:pt x="20" y="20"/>
                          <a:pt x="30" y="12"/>
                        </a:cubicBezTo>
                        <a:cubicBezTo>
                          <a:pt x="39" y="4"/>
                          <a:pt x="52" y="0"/>
                          <a:pt x="66" y="0"/>
                        </a:cubicBezTo>
                        <a:cubicBezTo>
                          <a:pt x="77" y="0"/>
                          <a:pt x="87" y="2"/>
                          <a:pt x="95" y="7"/>
                        </a:cubicBezTo>
                        <a:cubicBezTo>
                          <a:pt x="103" y="11"/>
                          <a:pt x="110" y="17"/>
                          <a:pt x="115" y="25"/>
                        </a:cubicBezTo>
                        <a:cubicBezTo>
                          <a:pt x="121" y="34"/>
                          <a:pt x="125" y="44"/>
                          <a:pt x="128" y="56"/>
                        </a:cubicBezTo>
                        <a:cubicBezTo>
                          <a:pt x="131" y="67"/>
                          <a:pt x="132" y="83"/>
                          <a:pt x="132" y="103"/>
                        </a:cubicBezTo>
                        <a:cubicBezTo>
                          <a:pt x="132" y="127"/>
                          <a:pt x="130" y="146"/>
                          <a:pt x="125" y="161"/>
                        </a:cubicBezTo>
                        <a:cubicBezTo>
                          <a:pt x="120" y="176"/>
                          <a:pt x="113" y="187"/>
                          <a:pt x="103" y="195"/>
                        </a:cubicBezTo>
                        <a:cubicBezTo>
                          <a:pt x="93" y="203"/>
                          <a:pt x="81" y="207"/>
                          <a:pt x="66" y="207"/>
                        </a:cubicBezTo>
                        <a:cubicBezTo>
                          <a:pt x="47" y="207"/>
                          <a:pt x="31" y="200"/>
                          <a:pt x="20" y="186"/>
                        </a:cubicBezTo>
                        <a:cubicBezTo>
                          <a:pt x="7" y="169"/>
                          <a:pt x="0" y="141"/>
                          <a:pt x="0" y="103"/>
                        </a:cubicBezTo>
                        <a:close/>
                        <a:moveTo>
                          <a:pt x="26" y="103"/>
                        </a:moveTo>
                        <a:cubicBezTo>
                          <a:pt x="26" y="137"/>
                          <a:pt x="30" y="159"/>
                          <a:pt x="38" y="170"/>
                        </a:cubicBezTo>
                        <a:cubicBezTo>
                          <a:pt x="45" y="181"/>
                          <a:pt x="55" y="186"/>
                          <a:pt x="66" y="186"/>
                        </a:cubicBezTo>
                        <a:cubicBezTo>
                          <a:pt x="78" y="186"/>
                          <a:pt x="87" y="181"/>
                          <a:pt x="95" y="170"/>
                        </a:cubicBezTo>
                        <a:cubicBezTo>
                          <a:pt x="103" y="159"/>
                          <a:pt x="107" y="137"/>
                          <a:pt x="107" y="103"/>
                        </a:cubicBezTo>
                        <a:cubicBezTo>
                          <a:pt x="107" y="70"/>
                          <a:pt x="103" y="48"/>
                          <a:pt x="95" y="37"/>
                        </a:cubicBezTo>
                        <a:cubicBezTo>
                          <a:pt x="87" y="26"/>
                          <a:pt x="78" y="21"/>
                          <a:pt x="66" y="21"/>
                        </a:cubicBezTo>
                        <a:cubicBezTo>
                          <a:pt x="55" y="21"/>
                          <a:pt x="46" y="25"/>
                          <a:pt x="39" y="35"/>
                        </a:cubicBezTo>
                        <a:cubicBezTo>
                          <a:pt x="30" y="47"/>
                          <a:pt x="26" y="70"/>
                          <a:pt x="26" y="103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bg1"/>
                      </a:gs>
                      <a:gs pos="53000">
                        <a:srgbClr val="6D6D6D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5" name="Oval 116"/>
              <p:cNvSpPr>
                <a:spLocks noChangeArrowheads="1"/>
              </p:cNvSpPr>
              <p:nvPr/>
            </p:nvSpPr>
            <p:spPr bwMode="auto">
              <a:xfrm>
                <a:off x="5452011" y="2823935"/>
                <a:ext cx="1305980" cy="93126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2000"/>
                    </a:schemeClr>
                  </a:gs>
                  <a:gs pos="50000">
                    <a:schemeClr val="bg1">
                      <a:alpha val="36000"/>
                    </a:schemeClr>
                  </a:gs>
                  <a:gs pos="100000">
                    <a:srgbClr val="FFFFFF">
                      <a:shade val="100000"/>
                      <a:satMod val="115000"/>
                      <a:alpha val="81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5" name="Rectangle 144"/>
          <p:cNvSpPr/>
          <p:nvPr/>
        </p:nvSpPr>
        <p:spPr>
          <a:xfrm>
            <a:off x="685800" y="2057400"/>
            <a:ext cx="2514600" cy="338554"/>
          </a:xfrm>
          <a:prstGeom prst="rect">
            <a:avLst/>
          </a:prstGeom>
          <a:solidFill>
            <a:srgbClr val="3F3F3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838200" y="2514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 </a:t>
            </a:r>
            <a:endParaRPr lang="en-US" sz="1200" dirty="0">
              <a:latin typeface="+mn-lt"/>
            </a:endParaRPr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334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STOPWATCH –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85800" y="3618131"/>
            <a:ext cx="2514600" cy="33855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838200" y="4111228"/>
            <a:ext cx="243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 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17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4558570</TotalTime>
  <Words>49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TZ-手动增减;KJ-平面;DH-静态;XJ-二级</cp:keywords>
  <dc:description>PPTfans.cn</dc:description>
  <cp:revision>1553</cp:revision>
  <dcterms:created xsi:type="dcterms:W3CDTF">2010-07-23T09:33:49Z</dcterms:created>
  <dcterms:modified xsi:type="dcterms:W3CDTF">2012-07-18T18:45:45Z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