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8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3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3810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2D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667000" y="1295400"/>
            <a:ext cx="4164012" cy="4164008"/>
            <a:chOff x="2532062" y="1825627"/>
            <a:chExt cx="4392614" cy="439261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" name="Freeform 9"/>
            <p:cNvSpPr>
              <a:spLocks/>
            </p:cNvSpPr>
            <p:nvPr/>
          </p:nvSpPr>
          <p:spPr bwMode="auto">
            <a:xfrm>
              <a:off x="4722279" y="1825627"/>
              <a:ext cx="1900299" cy="1917352"/>
            </a:xfrm>
            <a:custGeom>
              <a:avLst/>
              <a:gdLst/>
              <a:ahLst/>
              <a:cxnLst>
                <a:cxn ang="0">
                  <a:pos x="20" y="120"/>
                </a:cxn>
                <a:cxn ang="0">
                  <a:pos x="25" y="116"/>
                </a:cxn>
                <a:cxn ang="0">
                  <a:pos x="58" y="104"/>
                </a:cxn>
                <a:cxn ang="0">
                  <a:pos x="109" y="151"/>
                </a:cxn>
                <a:cxn ang="0">
                  <a:pos x="58" y="198"/>
                </a:cxn>
                <a:cxn ang="0">
                  <a:pos x="22" y="184"/>
                </a:cxn>
                <a:cxn ang="0">
                  <a:pos x="6" y="179"/>
                </a:cxn>
                <a:cxn ang="0">
                  <a:pos x="0" y="179"/>
                </a:cxn>
                <a:cxn ang="0">
                  <a:pos x="0" y="287"/>
                </a:cxn>
                <a:cxn ang="0">
                  <a:pos x="1" y="287"/>
                </a:cxn>
                <a:cxn ang="0">
                  <a:pos x="141" y="365"/>
                </a:cxn>
                <a:cxn ang="0">
                  <a:pos x="250" y="302"/>
                </a:cxn>
                <a:cxn ang="0">
                  <a:pos x="257" y="310"/>
                </a:cxn>
                <a:cxn ang="0">
                  <a:pos x="259" y="328"/>
                </a:cxn>
                <a:cxn ang="0">
                  <a:pos x="265" y="362"/>
                </a:cxn>
                <a:cxn ang="0">
                  <a:pos x="324" y="381"/>
                </a:cxn>
                <a:cxn ang="0">
                  <a:pos x="338" y="320"/>
                </a:cxn>
                <a:cxn ang="0">
                  <a:pos x="314" y="300"/>
                </a:cxn>
                <a:cxn ang="0">
                  <a:pos x="309" y="298"/>
                </a:cxn>
                <a:cxn ang="0">
                  <a:pos x="297" y="288"/>
                </a:cxn>
                <a:cxn ang="0">
                  <a:pos x="292" y="278"/>
                </a:cxn>
                <a:cxn ang="0">
                  <a:pos x="389" y="22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4"/>
                </a:cxn>
                <a:cxn ang="0">
                  <a:pos x="6" y="124"/>
                </a:cxn>
                <a:cxn ang="0">
                  <a:pos x="20" y="120"/>
                </a:cxn>
              </a:cxnLst>
              <a:rect l="0" t="0" r="r" b="b"/>
              <a:pathLst>
                <a:path w="389" h="393">
                  <a:moveTo>
                    <a:pt x="20" y="120"/>
                  </a:moveTo>
                  <a:cubicBezTo>
                    <a:pt x="22" y="118"/>
                    <a:pt x="23" y="117"/>
                    <a:pt x="25" y="116"/>
                  </a:cubicBezTo>
                  <a:cubicBezTo>
                    <a:pt x="34" y="109"/>
                    <a:pt x="45" y="104"/>
                    <a:pt x="58" y="104"/>
                  </a:cubicBezTo>
                  <a:cubicBezTo>
                    <a:pt x="86" y="104"/>
                    <a:pt x="109" y="125"/>
                    <a:pt x="109" y="151"/>
                  </a:cubicBezTo>
                  <a:cubicBezTo>
                    <a:pt x="109" y="177"/>
                    <a:pt x="86" y="198"/>
                    <a:pt x="58" y="198"/>
                  </a:cubicBezTo>
                  <a:cubicBezTo>
                    <a:pt x="43" y="198"/>
                    <a:pt x="26" y="187"/>
                    <a:pt x="22" y="184"/>
                  </a:cubicBezTo>
                  <a:cubicBezTo>
                    <a:pt x="18" y="181"/>
                    <a:pt x="12" y="179"/>
                    <a:pt x="6" y="179"/>
                  </a:cubicBezTo>
                  <a:cubicBezTo>
                    <a:pt x="4" y="179"/>
                    <a:pt x="2" y="179"/>
                    <a:pt x="0" y="179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1" y="287"/>
                    <a:pt x="1" y="287"/>
                    <a:pt x="1" y="287"/>
                  </a:cubicBezTo>
                  <a:cubicBezTo>
                    <a:pt x="60" y="287"/>
                    <a:pt x="112" y="318"/>
                    <a:pt x="141" y="365"/>
                  </a:cubicBezTo>
                  <a:cubicBezTo>
                    <a:pt x="250" y="302"/>
                    <a:pt x="250" y="302"/>
                    <a:pt x="250" y="302"/>
                  </a:cubicBezTo>
                  <a:cubicBezTo>
                    <a:pt x="253" y="304"/>
                    <a:pt x="254" y="306"/>
                    <a:pt x="257" y="310"/>
                  </a:cubicBezTo>
                  <a:cubicBezTo>
                    <a:pt x="259" y="315"/>
                    <a:pt x="260" y="323"/>
                    <a:pt x="259" y="328"/>
                  </a:cubicBezTo>
                  <a:cubicBezTo>
                    <a:pt x="259" y="332"/>
                    <a:pt x="258" y="350"/>
                    <a:pt x="265" y="362"/>
                  </a:cubicBezTo>
                  <a:cubicBezTo>
                    <a:pt x="278" y="384"/>
                    <a:pt x="304" y="393"/>
                    <a:pt x="324" y="381"/>
                  </a:cubicBezTo>
                  <a:cubicBezTo>
                    <a:pt x="344" y="369"/>
                    <a:pt x="350" y="342"/>
                    <a:pt x="338" y="320"/>
                  </a:cubicBezTo>
                  <a:cubicBezTo>
                    <a:pt x="332" y="310"/>
                    <a:pt x="323" y="303"/>
                    <a:pt x="314" y="300"/>
                  </a:cubicBezTo>
                  <a:cubicBezTo>
                    <a:pt x="312" y="299"/>
                    <a:pt x="311" y="299"/>
                    <a:pt x="309" y="298"/>
                  </a:cubicBezTo>
                  <a:cubicBezTo>
                    <a:pt x="305" y="296"/>
                    <a:pt x="299" y="292"/>
                    <a:pt x="297" y="288"/>
                  </a:cubicBezTo>
                  <a:cubicBezTo>
                    <a:pt x="294" y="283"/>
                    <a:pt x="293" y="280"/>
                    <a:pt x="292" y="278"/>
                  </a:cubicBezTo>
                  <a:cubicBezTo>
                    <a:pt x="389" y="222"/>
                    <a:pt x="389" y="222"/>
                    <a:pt x="389" y="222"/>
                  </a:cubicBezTo>
                  <a:cubicBezTo>
                    <a:pt x="311" y="89"/>
                    <a:pt x="166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2" y="124"/>
                    <a:pt x="4" y="124"/>
                    <a:pt x="6" y="124"/>
                  </a:cubicBezTo>
                  <a:cubicBezTo>
                    <a:pt x="11" y="124"/>
                    <a:pt x="16" y="123"/>
                    <a:pt x="20" y="12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10"/>
            <p:cNvSpPr>
              <a:spLocks/>
            </p:cNvSpPr>
            <p:nvPr/>
          </p:nvSpPr>
          <p:spPr bwMode="auto">
            <a:xfrm>
              <a:off x="2532062" y="2792829"/>
              <a:ext cx="1503186" cy="2312029"/>
            </a:xfrm>
            <a:custGeom>
              <a:avLst/>
              <a:gdLst/>
              <a:ahLst/>
              <a:cxnLst>
                <a:cxn ang="0">
                  <a:pos x="174" y="400"/>
                </a:cxn>
                <a:cxn ang="0">
                  <a:pos x="163" y="389"/>
                </a:cxn>
                <a:cxn ang="0">
                  <a:pos x="157" y="387"/>
                </a:cxn>
                <a:cxn ang="0">
                  <a:pos x="131" y="364"/>
                </a:cxn>
                <a:cxn ang="0">
                  <a:pos x="146" y="297"/>
                </a:cxn>
                <a:cxn ang="0">
                  <a:pos x="212" y="317"/>
                </a:cxn>
                <a:cxn ang="0">
                  <a:pos x="218" y="355"/>
                </a:cxn>
                <a:cxn ang="0">
                  <a:pos x="221" y="372"/>
                </a:cxn>
                <a:cxn ang="0">
                  <a:pos x="225" y="377"/>
                </a:cxn>
                <a:cxn ang="0">
                  <a:pos x="307" y="330"/>
                </a:cxn>
                <a:cxn ang="0">
                  <a:pos x="287" y="252"/>
                </a:cxn>
                <a:cxn ang="0">
                  <a:pos x="308" y="172"/>
                </a:cxn>
                <a:cxn ang="0">
                  <a:pos x="206" y="113"/>
                </a:cxn>
                <a:cxn ang="0">
                  <a:pos x="209" y="106"/>
                </a:cxn>
                <a:cxn ang="0">
                  <a:pos x="223" y="94"/>
                </a:cxn>
                <a:cxn ang="0">
                  <a:pos x="250" y="72"/>
                </a:cxn>
                <a:cxn ang="0">
                  <a:pos x="237" y="12"/>
                </a:cxn>
                <a:cxn ang="0">
                  <a:pos x="178" y="30"/>
                </a:cxn>
                <a:cxn ang="0">
                  <a:pos x="172" y="61"/>
                </a:cxn>
                <a:cxn ang="0">
                  <a:pos x="173" y="67"/>
                </a:cxn>
                <a:cxn ang="0">
                  <a:pos x="170" y="82"/>
                </a:cxn>
                <a:cxn ang="0">
                  <a:pos x="165" y="90"/>
                </a:cxn>
                <a:cxn ang="0">
                  <a:pos x="59" y="29"/>
                </a:cxn>
                <a:cxn ang="0">
                  <a:pos x="0" y="252"/>
                </a:cxn>
                <a:cxn ang="0">
                  <a:pos x="58" y="474"/>
                </a:cxn>
                <a:cxn ang="0">
                  <a:pos x="177" y="406"/>
                </a:cxn>
                <a:cxn ang="0">
                  <a:pos x="174" y="400"/>
                </a:cxn>
              </a:cxnLst>
              <a:rect l="0" t="0" r="r" b="b"/>
              <a:pathLst>
                <a:path w="308" h="474">
                  <a:moveTo>
                    <a:pt x="174" y="400"/>
                  </a:moveTo>
                  <a:cubicBezTo>
                    <a:pt x="171" y="395"/>
                    <a:pt x="167" y="391"/>
                    <a:pt x="163" y="389"/>
                  </a:cubicBezTo>
                  <a:cubicBezTo>
                    <a:pt x="160" y="388"/>
                    <a:pt x="159" y="388"/>
                    <a:pt x="157" y="387"/>
                  </a:cubicBezTo>
                  <a:cubicBezTo>
                    <a:pt x="146" y="383"/>
                    <a:pt x="137" y="375"/>
                    <a:pt x="131" y="364"/>
                  </a:cubicBezTo>
                  <a:cubicBezTo>
                    <a:pt x="117" y="340"/>
                    <a:pt x="123" y="310"/>
                    <a:pt x="146" y="297"/>
                  </a:cubicBezTo>
                  <a:cubicBezTo>
                    <a:pt x="168" y="284"/>
                    <a:pt x="198" y="293"/>
                    <a:pt x="212" y="317"/>
                  </a:cubicBezTo>
                  <a:cubicBezTo>
                    <a:pt x="219" y="331"/>
                    <a:pt x="218" y="351"/>
                    <a:pt x="218" y="355"/>
                  </a:cubicBezTo>
                  <a:cubicBezTo>
                    <a:pt x="217" y="361"/>
                    <a:pt x="218" y="367"/>
                    <a:pt x="221" y="372"/>
                  </a:cubicBezTo>
                  <a:cubicBezTo>
                    <a:pt x="222" y="374"/>
                    <a:pt x="224" y="376"/>
                    <a:pt x="225" y="377"/>
                  </a:cubicBezTo>
                  <a:cubicBezTo>
                    <a:pt x="307" y="330"/>
                    <a:pt x="307" y="330"/>
                    <a:pt x="307" y="330"/>
                  </a:cubicBezTo>
                  <a:cubicBezTo>
                    <a:pt x="294" y="307"/>
                    <a:pt x="287" y="280"/>
                    <a:pt x="287" y="252"/>
                  </a:cubicBezTo>
                  <a:cubicBezTo>
                    <a:pt x="287" y="223"/>
                    <a:pt x="295" y="196"/>
                    <a:pt x="308" y="172"/>
                  </a:cubicBezTo>
                  <a:cubicBezTo>
                    <a:pt x="206" y="113"/>
                    <a:pt x="206" y="113"/>
                    <a:pt x="206" y="113"/>
                  </a:cubicBezTo>
                  <a:cubicBezTo>
                    <a:pt x="207" y="111"/>
                    <a:pt x="207" y="109"/>
                    <a:pt x="209" y="106"/>
                  </a:cubicBezTo>
                  <a:cubicBezTo>
                    <a:pt x="212" y="101"/>
                    <a:pt x="219" y="96"/>
                    <a:pt x="223" y="94"/>
                  </a:cubicBezTo>
                  <a:cubicBezTo>
                    <a:pt x="227" y="93"/>
                    <a:pt x="243" y="84"/>
                    <a:pt x="250" y="72"/>
                  </a:cubicBezTo>
                  <a:cubicBezTo>
                    <a:pt x="263" y="50"/>
                    <a:pt x="257" y="23"/>
                    <a:pt x="237" y="12"/>
                  </a:cubicBezTo>
                  <a:cubicBezTo>
                    <a:pt x="217" y="0"/>
                    <a:pt x="190" y="8"/>
                    <a:pt x="178" y="30"/>
                  </a:cubicBezTo>
                  <a:cubicBezTo>
                    <a:pt x="172" y="40"/>
                    <a:pt x="170" y="51"/>
                    <a:pt x="172" y="61"/>
                  </a:cubicBezTo>
                  <a:cubicBezTo>
                    <a:pt x="172" y="63"/>
                    <a:pt x="172" y="65"/>
                    <a:pt x="173" y="67"/>
                  </a:cubicBezTo>
                  <a:cubicBezTo>
                    <a:pt x="173" y="71"/>
                    <a:pt x="172" y="78"/>
                    <a:pt x="170" y="82"/>
                  </a:cubicBezTo>
                  <a:cubicBezTo>
                    <a:pt x="168" y="85"/>
                    <a:pt x="166" y="88"/>
                    <a:pt x="165" y="90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22" y="95"/>
                    <a:pt x="0" y="171"/>
                    <a:pt x="0" y="252"/>
                  </a:cubicBezTo>
                  <a:cubicBezTo>
                    <a:pt x="0" y="333"/>
                    <a:pt x="21" y="408"/>
                    <a:pt x="58" y="474"/>
                  </a:cubicBezTo>
                  <a:cubicBezTo>
                    <a:pt x="177" y="406"/>
                    <a:pt x="177" y="406"/>
                    <a:pt x="177" y="406"/>
                  </a:cubicBezTo>
                  <a:cubicBezTo>
                    <a:pt x="176" y="404"/>
                    <a:pt x="175" y="401"/>
                    <a:pt x="174" y="40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1"/>
            <p:cNvSpPr>
              <a:spLocks/>
            </p:cNvSpPr>
            <p:nvPr/>
          </p:nvSpPr>
          <p:spPr bwMode="auto">
            <a:xfrm>
              <a:off x="2824416" y="4203434"/>
              <a:ext cx="1883245" cy="2014803"/>
            </a:xfrm>
            <a:custGeom>
              <a:avLst/>
              <a:gdLst/>
              <a:ahLst/>
              <a:cxnLst>
                <a:cxn ang="0">
                  <a:pos x="368" y="302"/>
                </a:cxn>
                <a:cxn ang="0">
                  <a:pos x="363" y="306"/>
                </a:cxn>
                <a:cxn ang="0">
                  <a:pos x="330" y="317"/>
                </a:cxn>
                <a:cxn ang="0">
                  <a:pos x="280" y="270"/>
                </a:cxn>
                <a:cxn ang="0">
                  <a:pos x="330" y="223"/>
                </a:cxn>
                <a:cxn ang="0">
                  <a:pos x="366" y="237"/>
                </a:cxn>
                <a:cxn ang="0">
                  <a:pos x="383" y="243"/>
                </a:cxn>
                <a:cxn ang="0">
                  <a:pos x="386" y="242"/>
                </a:cxn>
                <a:cxn ang="0">
                  <a:pos x="386" y="126"/>
                </a:cxn>
                <a:cxn ang="0">
                  <a:pos x="249" y="44"/>
                </a:cxn>
                <a:cxn ang="0">
                  <a:pos x="164" y="93"/>
                </a:cxn>
                <a:cxn ang="0">
                  <a:pos x="156" y="83"/>
                </a:cxn>
                <a:cxn ang="0">
                  <a:pos x="153" y="65"/>
                </a:cxn>
                <a:cxn ang="0">
                  <a:pos x="147" y="31"/>
                </a:cxn>
                <a:cxn ang="0">
                  <a:pos x="88" y="12"/>
                </a:cxn>
                <a:cxn ang="0">
                  <a:pos x="75" y="72"/>
                </a:cxn>
                <a:cxn ang="0">
                  <a:pos x="98" y="93"/>
                </a:cxn>
                <a:cxn ang="0">
                  <a:pos x="104" y="95"/>
                </a:cxn>
                <a:cxn ang="0">
                  <a:pos x="116" y="105"/>
                </a:cxn>
                <a:cxn ang="0">
                  <a:pos x="121" y="118"/>
                </a:cxn>
                <a:cxn ang="0">
                  <a:pos x="0" y="188"/>
                </a:cxn>
                <a:cxn ang="0">
                  <a:pos x="386" y="413"/>
                </a:cxn>
                <a:cxn ang="0">
                  <a:pos x="386" y="297"/>
                </a:cxn>
                <a:cxn ang="0">
                  <a:pos x="383" y="297"/>
                </a:cxn>
                <a:cxn ang="0">
                  <a:pos x="368" y="302"/>
                </a:cxn>
              </a:cxnLst>
              <a:rect l="0" t="0" r="r" b="b"/>
              <a:pathLst>
                <a:path w="386" h="413">
                  <a:moveTo>
                    <a:pt x="368" y="302"/>
                  </a:moveTo>
                  <a:cubicBezTo>
                    <a:pt x="366" y="303"/>
                    <a:pt x="365" y="304"/>
                    <a:pt x="363" y="306"/>
                  </a:cubicBezTo>
                  <a:cubicBezTo>
                    <a:pt x="354" y="313"/>
                    <a:pt x="343" y="317"/>
                    <a:pt x="330" y="317"/>
                  </a:cubicBezTo>
                  <a:cubicBezTo>
                    <a:pt x="302" y="317"/>
                    <a:pt x="280" y="296"/>
                    <a:pt x="280" y="270"/>
                  </a:cubicBezTo>
                  <a:cubicBezTo>
                    <a:pt x="280" y="244"/>
                    <a:pt x="302" y="223"/>
                    <a:pt x="330" y="223"/>
                  </a:cubicBezTo>
                  <a:cubicBezTo>
                    <a:pt x="346" y="223"/>
                    <a:pt x="362" y="234"/>
                    <a:pt x="366" y="237"/>
                  </a:cubicBezTo>
                  <a:cubicBezTo>
                    <a:pt x="371" y="240"/>
                    <a:pt x="376" y="243"/>
                    <a:pt x="383" y="243"/>
                  </a:cubicBezTo>
                  <a:cubicBezTo>
                    <a:pt x="384" y="243"/>
                    <a:pt x="385" y="243"/>
                    <a:pt x="386" y="242"/>
                  </a:cubicBezTo>
                  <a:cubicBezTo>
                    <a:pt x="386" y="126"/>
                    <a:pt x="386" y="126"/>
                    <a:pt x="386" y="126"/>
                  </a:cubicBezTo>
                  <a:cubicBezTo>
                    <a:pt x="327" y="125"/>
                    <a:pt x="276" y="92"/>
                    <a:pt x="249" y="44"/>
                  </a:cubicBezTo>
                  <a:cubicBezTo>
                    <a:pt x="164" y="93"/>
                    <a:pt x="164" y="93"/>
                    <a:pt x="164" y="93"/>
                  </a:cubicBezTo>
                  <a:cubicBezTo>
                    <a:pt x="160" y="90"/>
                    <a:pt x="158" y="87"/>
                    <a:pt x="156" y="83"/>
                  </a:cubicBezTo>
                  <a:cubicBezTo>
                    <a:pt x="153" y="78"/>
                    <a:pt x="152" y="70"/>
                    <a:pt x="153" y="65"/>
                  </a:cubicBezTo>
                  <a:cubicBezTo>
                    <a:pt x="153" y="61"/>
                    <a:pt x="154" y="42"/>
                    <a:pt x="147" y="31"/>
                  </a:cubicBezTo>
                  <a:cubicBezTo>
                    <a:pt x="135" y="9"/>
                    <a:pt x="108" y="0"/>
                    <a:pt x="88" y="12"/>
                  </a:cubicBezTo>
                  <a:cubicBezTo>
                    <a:pt x="68" y="23"/>
                    <a:pt x="62" y="51"/>
                    <a:pt x="75" y="72"/>
                  </a:cubicBezTo>
                  <a:cubicBezTo>
                    <a:pt x="81" y="82"/>
                    <a:pt x="89" y="89"/>
                    <a:pt x="98" y="93"/>
                  </a:cubicBezTo>
                  <a:cubicBezTo>
                    <a:pt x="100" y="94"/>
                    <a:pt x="102" y="94"/>
                    <a:pt x="104" y="95"/>
                  </a:cubicBezTo>
                  <a:cubicBezTo>
                    <a:pt x="108" y="97"/>
                    <a:pt x="113" y="101"/>
                    <a:pt x="116" y="105"/>
                  </a:cubicBezTo>
                  <a:cubicBezTo>
                    <a:pt x="119" y="111"/>
                    <a:pt x="121" y="115"/>
                    <a:pt x="121" y="118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77" y="321"/>
                    <a:pt x="221" y="412"/>
                    <a:pt x="386" y="413"/>
                  </a:cubicBezTo>
                  <a:cubicBezTo>
                    <a:pt x="386" y="297"/>
                    <a:pt x="386" y="297"/>
                    <a:pt x="386" y="297"/>
                  </a:cubicBezTo>
                  <a:cubicBezTo>
                    <a:pt x="385" y="297"/>
                    <a:pt x="384" y="297"/>
                    <a:pt x="383" y="297"/>
                  </a:cubicBezTo>
                  <a:cubicBezTo>
                    <a:pt x="377" y="297"/>
                    <a:pt x="372" y="299"/>
                    <a:pt x="368" y="30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2"/>
            <p:cNvSpPr>
              <a:spLocks/>
            </p:cNvSpPr>
            <p:nvPr/>
          </p:nvSpPr>
          <p:spPr bwMode="auto">
            <a:xfrm>
              <a:off x="4210660" y="4427572"/>
              <a:ext cx="2416790" cy="1790665"/>
            </a:xfrm>
            <a:custGeom>
              <a:avLst/>
              <a:gdLst/>
              <a:ahLst/>
              <a:cxnLst>
                <a:cxn ang="0">
                  <a:pos x="389" y="92"/>
                </a:cxn>
                <a:cxn ang="0">
                  <a:pos x="386" y="107"/>
                </a:cxn>
                <a:cxn ang="0">
                  <a:pos x="387" y="113"/>
                </a:cxn>
                <a:cxn ang="0">
                  <a:pos x="381" y="147"/>
                </a:cxn>
                <a:cxn ang="0">
                  <a:pos x="315" y="168"/>
                </a:cxn>
                <a:cxn ang="0">
                  <a:pos x="299" y="100"/>
                </a:cxn>
                <a:cxn ang="0">
                  <a:pos x="329" y="76"/>
                </a:cxn>
                <a:cxn ang="0">
                  <a:pos x="342" y="65"/>
                </a:cxn>
                <a:cxn ang="0">
                  <a:pos x="345" y="57"/>
                </a:cxn>
                <a:cxn ang="0">
                  <a:pos x="247" y="0"/>
                </a:cxn>
                <a:cxn ang="0">
                  <a:pos x="106" y="80"/>
                </a:cxn>
                <a:cxn ang="0">
                  <a:pos x="105" y="80"/>
                </a:cxn>
                <a:cxn ang="0">
                  <a:pos x="105" y="200"/>
                </a:cxn>
                <a:cxn ang="0">
                  <a:pos x="96" y="201"/>
                </a:cxn>
                <a:cxn ang="0">
                  <a:pos x="79" y="194"/>
                </a:cxn>
                <a:cxn ang="0">
                  <a:pos x="46" y="182"/>
                </a:cxn>
                <a:cxn ang="0">
                  <a:pos x="0" y="224"/>
                </a:cxn>
                <a:cxn ang="0">
                  <a:pos x="46" y="266"/>
                </a:cxn>
                <a:cxn ang="0">
                  <a:pos x="76" y="256"/>
                </a:cxn>
                <a:cxn ang="0">
                  <a:pos x="80" y="252"/>
                </a:cxn>
                <a:cxn ang="0">
                  <a:pos x="95" y="247"/>
                </a:cxn>
                <a:cxn ang="0">
                  <a:pos x="105" y="248"/>
                </a:cxn>
                <a:cxn ang="0">
                  <a:pos x="105" y="367"/>
                </a:cxn>
                <a:cxn ang="0">
                  <a:pos x="106" y="367"/>
                </a:cxn>
                <a:cxn ang="0">
                  <a:pos x="495" y="144"/>
                </a:cxn>
                <a:cxn ang="0">
                  <a:pos x="394" y="86"/>
                </a:cxn>
                <a:cxn ang="0">
                  <a:pos x="389" y="92"/>
                </a:cxn>
              </a:cxnLst>
              <a:rect l="0" t="0" r="r" b="b"/>
              <a:pathLst>
                <a:path w="495" h="367">
                  <a:moveTo>
                    <a:pt x="389" y="92"/>
                  </a:moveTo>
                  <a:cubicBezTo>
                    <a:pt x="387" y="97"/>
                    <a:pt x="386" y="102"/>
                    <a:pt x="386" y="107"/>
                  </a:cubicBezTo>
                  <a:cubicBezTo>
                    <a:pt x="386" y="109"/>
                    <a:pt x="387" y="111"/>
                    <a:pt x="387" y="113"/>
                  </a:cubicBezTo>
                  <a:cubicBezTo>
                    <a:pt x="389" y="124"/>
                    <a:pt x="387" y="136"/>
                    <a:pt x="381" y="147"/>
                  </a:cubicBezTo>
                  <a:cubicBezTo>
                    <a:pt x="367" y="171"/>
                    <a:pt x="337" y="180"/>
                    <a:pt x="315" y="168"/>
                  </a:cubicBezTo>
                  <a:cubicBezTo>
                    <a:pt x="292" y="155"/>
                    <a:pt x="285" y="124"/>
                    <a:pt x="299" y="100"/>
                  </a:cubicBezTo>
                  <a:cubicBezTo>
                    <a:pt x="307" y="87"/>
                    <a:pt x="325" y="78"/>
                    <a:pt x="329" y="76"/>
                  </a:cubicBezTo>
                  <a:cubicBezTo>
                    <a:pt x="334" y="74"/>
                    <a:pt x="339" y="70"/>
                    <a:pt x="342" y="65"/>
                  </a:cubicBezTo>
                  <a:cubicBezTo>
                    <a:pt x="344" y="62"/>
                    <a:pt x="345" y="60"/>
                    <a:pt x="345" y="57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18" y="48"/>
                    <a:pt x="166" y="80"/>
                    <a:pt x="106" y="80"/>
                  </a:cubicBezTo>
                  <a:cubicBezTo>
                    <a:pt x="106" y="80"/>
                    <a:pt x="106" y="80"/>
                    <a:pt x="105" y="80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2" y="201"/>
                    <a:pt x="100" y="201"/>
                    <a:pt x="96" y="201"/>
                  </a:cubicBezTo>
                  <a:cubicBezTo>
                    <a:pt x="90" y="201"/>
                    <a:pt x="82" y="198"/>
                    <a:pt x="79" y="194"/>
                  </a:cubicBezTo>
                  <a:cubicBezTo>
                    <a:pt x="75" y="192"/>
                    <a:pt x="60" y="182"/>
                    <a:pt x="46" y="182"/>
                  </a:cubicBezTo>
                  <a:cubicBezTo>
                    <a:pt x="21" y="182"/>
                    <a:pt x="0" y="201"/>
                    <a:pt x="0" y="224"/>
                  </a:cubicBezTo>
                  <a:cubicBezTo>
                    <a:pt x="0" y="247"/>
                    <a:pt x="21" y="266"/>
                    <a:pt x="46" y="266"/>
                  </a:cubicBezTo>
                  <a:cubicBezTo>
                    <a:pt x="57" y="266"/>
                    <a:pt x="68" y="262"/>
                    <a:pt x="76" y="256"/>
                  </a:cubicBezTo>
                  <a:cubicBezTo>
                    <a:pt x="77" y="255"/>
                    <a:pt x="78" y="254"/>
                    <a:pt x="80" y="252"/>
                  </a:cubicBezTo>
                  <a:cubicBezTo>
                    <a:pt x="84" y="250"/>
                    <a:pt x="90" y="247"/>
                    <a:pt x="95" y="247"/>
                  </a:cubicBezTo>
                  <a:cubicBezTo>
                    <a:pt x="99" y="247"/>
                    <a:pt x="103" y="247"/>
                    <a:pt x="105" y="248"/>
                  </a:cubicBezTo>
                  <a:cubicBezTo>
                    <a:pt x="105" y="367"/>
                    <a:pt x="105" y="367"/>
                    <a:pt x="105" y="367"/>
                  </a:cubicBezTo>
                  <a:cubicBezTo>
                    <a:pt x="106" y="367"/>
                    <a:pt x="106" y="367"/>
                    <a:pt x="106" y="367"/>
                  </a:cubicBezTo>
                  <a:cubicBezTo>
                    <a:pt x="272" y="367"/>
                    <a:pt x="417" y="278"/>
                    <a:pt x="495" y="144"/>
                  </a:cubicBezTo>
                  <a:cubicBezTo>
                    <a:pt x="394" y="86"/>
                    <a:pt x="394" y="86"/>
                    <a:pt x="394" y="86"/>
                  </a:cubicBezTo>
                  <a:cubicBezTo>
                    <a:pt x="392" y="87"/>
                    <a:pt x="391" y="89"/>
                    <a:pt x="389" y="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5416618" y="2919515"/>
              <a:ext cx="1508058" cy="2360754"/>
            </a:xfrm>
            <a:custGeom>
              <a:avLst/>
              <a:gdLst/>
              <a:ahLst/>
              <a:cxnLst>
                <a:cxn ang="0">
                  <a:pos x="309" y="226"/>
                </a:cxn>
                <a:cxn ang="0">
                  <a:pos x="249" y="0"/>
                </a:cxn>
                <a:cxn ang="0">
                  <a:pos x="155" y="55"/>
                </a:cxn>
                <a:cxn ang="0">
                  <a:pos x="156" y="58"/>
                </a:cxn>
                <a:cxn ang="0">
                  <a:pos x="168" y="69"/>
                </a:cxn>
                <a:cxn ang="0">
                  <a:pos x="174" y="71"/>
                </a:cxn>
                <a:cxn ang="0">
                  <a:pos x="200" y="94"/>
                </a:cxn>
                <a:cxn ang="0">
                  <a:pos x="185" y="161"/>
                </a:cxn>
                <a:cxn ang="0">
                  <a:pos x="119" y="140"/>
                </a:cxn>
                <a:cxn ang="0">
                  <a:pos x="113" y="102"/>
                </a:cxn>
                <a:cxn ang="0">
                  <a:pos x="109" y="85"/>
                </a:cxn>
                <a:cxn ang="0">
                  <a:pos x="107" y="82"/>
                </a:cxn>
                <a:cxn ang="0">
                  <a:pos x="0" y="144"/>
                </a:cxn>
                <a:cxn ang="0">
                  <a:pos x="23" y="226"/>
                </a:cxn>
                <a:cxn ang="0">
                  <a:pos x="1" y="307"/>
                </a:cxn>
                <a:cxn ang="0">
                  <a:pos x="103" y="365"/>
                </a:cxn>
                <a:cxn ang="0">
                  <a:pos x="98" y="378"/>
                </a:cxn>
                <a:cxn ang="0">
                  <a:pos x="83" y="390"/>
                </a:cxn>
                <a:cxn ang="0">
                  <a:pos x="57" y="412"/>
                </a:cxn>
                <a:cxn ang="0">
                  <a:pos x="70" y="473"/>
                </a:cxn>
                <a:cxn ang="0">
                  <a:pos x="129" y="454"/>
                </a:cxn>
                <a:cxn ang="0">
                  <a:pos x="135" y="423"/>
                </a:cxn>
                <a:cxn ang="0">
                  <a:pos x="134" y="418"/>
                </a:cxn>
                <a:cxn ang="0">
                  <a:pos x="137" y="402"/>
                </a:cxn>
                <a:cxn ang="0">
                  <a:pos x="146" y="390"/>
                </a:cxn>
                <a:cxn ang="0">
                  <a:pos x="250" y="450"/>
                </a:cxn>
                <a:cxn ang="0">
                  <a:pos x="309" y="226"/>
                </a:cxn>
              </a:cxnLst>
              <a:rect l="0" t="0" r="r" b="b"/>
              <a:pathLst>
                <a:path w="309" h="484">
                  <a:moveTo>
                    <a:pt x="309" y="226"/>
                  </a:moveTo>
                  <a:cubicBezTo>
                    <a:pt x="309" y="144"/>
                    <a:pt x="287" y="67"/>
                    <a:pt x="249" y="0"/>
                  </a:cubicBezTo>
                  <a:cubicBezTo>
                    <a:pt x="155" y="55"/>
                    <a:pt x="155" y="55"/>
                    <a:pt x="155" y="55"/>
                  </a:cubicBezTo>
                  <a:cubicBezTo>
                    <a:pt x="155" y="56"/>
                    <a:pt x="156" y="57"/>
                    <a:pt x="156" y="58"/>
                  </a:cubicBezTo>
                  <a:cubicBezTo>
                    <a:pt x="159" y="63"/>
                    <a:pt x="163" y="67"/>
                    <a:pt x="168" y="69"/>
                  </a:cubicBezTo>
                  <a:cubicBezTo>
                    <a:pt x="170" y="70"/>
                    <a:pt x="172" y="70"/>
                    <a:pt x="174" y="71"/>
                  </a:cubicBezTo>
                  <a:cubicBezTo>
                    <a:pt x="184" y="75"/>
                    <a:pt x="193" y="83"/>
                    <a:pt x="200" y="94"/>
                  </a:cubicBezTo>
                  <a:cubicBezTo>
                    <a:pt x="214" y="118"/>
                    <a:pt x="207" y="148"/>
                    <a:pt x="185" y="161"/>
                  </a:cubicBezTo>
                  <a:cubicBezTo>
                    <a:pt x="162" y="174"/>
                    <a:pt x="133" y="165"/>
                    <a:pt x="119" y="140"/>
                  </a:cubicBezTo>
                  <a:cubicBezTo>
                    <a:pt x="111" y="127"/>
                    <a:pt x="112" y="107"/>
                    <a:pt x="113" y="102"/>
                  </a:cubicBezTo>
                  <a:cubicBezTo>
                    <a:pt x="113" y="97"/>
                    <a:pt x="112" y="91"/>
                    <a:pt x="109" y="85"/>
                  </a:cubicBezTo>
                  <a:cubicBezTo>
                    <a:pt x="109" y="84"/>
                    <a:pt x="108" y="83"/>
                    <a:pt x="107" y="82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14" y="168"/>
                    <a:pt x="23" y="196"/>
                    <a:pt x="23" y="226"/>
                  </a:cubicBezTo>
                  <a:cubicBezTo>
                    <a:pt x="23" y="255"/>
                    <a:pt x="15" y="283"/>
                    <a:pt x="1" y="307"/>
                  </a:cubicBezTo>
                  <a:cubicBezTo>
                    <a:pt x="103" y="365"/>
                    <a:pt x="103" y="365"/>
                    <a:pt x="103" y="365"/>
                  </a:cubicBezTo>
                  <a:cubicBezTo>
                    <a:pt x="101" y="371"/>
                    <a:pt x="100" y="374"/>
                    <a:pt x="98" y="378"/>
                  </a:cubicBezTo>
                  <a:cubicBezTo>
                    <a:pt x="95" y="383"/>
                    <a:pt x="88" y="388"/>
                    <a:pt x="83" y="390"/>
                  </a:cubicBezTo>
                  <a:cubicBezTo>
                    <a:pt x="79" y="392"/>
                    <a:pt x="63" y="400"/>
                    <a:pt x="57" y="412"/>
                  </a:cubicBezTo>
                  <a:cubicBezTo>
                    <a:pt x="44" y="434"/>
                    <a:pt x="50" y="461"/>
                    <a:pt x="70" y="473"/>
                  </a:cubicBezTo>
                  <a:cubicBezTo>
                    <a:pt x="90" y="484"/>
                    <a:pt x="116" y="476"/>
                    <a:pt x="129" y="454"/>
                  </a:cubicBezTo>
                  <a:cubicBezTo>
                    <a:pt x="135" y="444"/>
                    <a:pt x="137" y="433"/>
                    <a:pt x="135" y="423"/>
                  </a:cubicBezTo>
                  <a:cubicBezTo>
                    <a:pt x="135" y="421"/>
                    <a:pt x="135" y="420"/>
                    <a:pt x="134" y="418"/>
                  </a:cubicBezTo>
                  <a:cubicBezTo>
                    <a:pt x="134" y="413"/>
                    <a:pt x="134" y="406"/>
                    <a:pt x="137" y="402"/>
                  </a:cubicBezTo>
                  <a:cubicBezTo>
                    <a:pt x="140" y="397"/>
                    <a:pt x="143" y="393"/>
                    <a:pt x="146" y="390"/>
                  </a:cubicBezTo>
                  <a:cubicBezTo>
                    <a:pt x="250" y="450"/>
                    <a:pt x="250" y="450"/>
                    <a:pt x="250" y="450"/>
                  </a:cubicBezTo>
                  <a:cubicBezTo>
                    <a:pt x="288" y="384"/>
                    <a:pt x="309" y="308"/>
                    <a:pt x="309" y="22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4"/>
            <p:cNvSpPr>
              <a:spLocks/>
            </p:cNvSpPr>
            <p:nvPr/>
          </p:nvSpPr>
          <p:spPr bwMode="auto">
            <a:xfrm>
              <a:off x="2829288" y="1825627"/>
              <a:ext cx="2402172" cy="1790665"/>
            </a:xfrm>
            <a:custGeom>
              <a:avLst/>
              <a:gdLst/>
              <a:ahLst/>
              <a:cxnLst>
                <a:cxn ang="0">
                  <a:pos x="103" y="281"/>
                </a:cxn>
                <a:cxn ang="0">
                  <a:pos x="107" y="266"/>
                </a:cxn>
                <a:cxn ang="0">
                  <a:pos x="106" y="260"/>
                </a:cxn>
                <a:cxn ang="0">
                  <a:pos x="112" y="226"/>
                </a:cxn>
                <a:cxn ang="0">
                  <a:pos x="178" y="206"/>
                </a:cxn>
                <a:cxn ang="0">
                  <a:pos x="193" y="273"/>
                </a:cxn>
                <a:cxn ang="0">
                  <a:pos x="164" y="297"/>
                </a:cxn>
                <a:cxn ang="0">
                  <a:pos x="150" y="309"/>
                </a:cxn>
                <a:cxn ang="0">
                  <a:pos x="150" y="310"/>
                </a:cxn>
                <a:cxn ang="0">
                  <a:pos x="249" y="367"/>
                </a:cxn>
                <a:cxn ang="0">
                  <a:pos x="385" y="287"/>
                </a:cxn>
                <a:cxn ang="0">
                  <a:pos x="385" y="176"/>
                </a:cxn>
                <a:cxn ang="0">
                  <a:pos x="397" y="174"/>
                </a:cxn>
                <a:cxn ang="0">
                  <a:pos x="414" y="181"/>
                </a:cxn>
                <a:cxn ang="0">
                  <a:pos x="446" y="193"/>
                </a:cxn>
                <a:cxn ang="0">
                  <a:pos x="492" y="151"/>
                </a:cxn>
                <a:cxn ang="0">
                  <a:pos x="446" y="109"/>
                </a:cxn>
                <a:cxn ang="0">
                  <a:pos x="416" y="119"/>
                </a:cxn>
                <a:cxn ang="0">
                  <a:pos x="412" y="123"/>
                </a:cxn>
                <a:cxn ang="0">
                  <a:pos x="397" y="129"/>
                </a:cxn>
                <a:cxn ang="0">
                  <a:pos x="385" y="127"/>
                </a:cxn>
                <a:cxn ang="0">
                  <a:pos x="385" y="0"/>
                </a:cxn>
                <a:cxn ang="0">
                  <a:pos x="0" y="224"/>
                </a:cxn>
                <a:cxn ang="0">
                  <a:pos x="102" y="283"/>
                </a:cxn>
                <a:cxn ang="0">
                  <a:pos x="103" y="281"/>
                </a:cxn>
              </a:cxnLst>
              <a:rect l="0" t="0" r="r" b="b"/>
              <a:pathLst>
                <a:path w="492" h="367">
                  <a:moveTo>
                    <a:pt x="103" y="281"/>
                  </a:moveTo>
                  <a:cubicBezTo>
                    <a:pt x="106" y="277"/>
                    <a:pt x="107" y="271"/>
                    <a:pt x="107" y="266"/>
                  </a:cubicBezTo>
                  <a:cubicBezTo>
                    <a:pt x="106" y="264"/>
                    <a:pt x="106" y="262"/>
                    <a:pt x="106" y="260"/>
                  </a:cubicBezTo>
                  <a:cubicBezTo>
                    <a:pt x="104" y="249"/>
                    <a:pt x="106" y="237"/>
                    <a:pt x="112" y="226"/>
                  </a:cubicBezTo>
                  <a:cubicBezTo>
                    <a:pt x="126" y="202"/>
                    <a:pt x="156" y="193"/>
                    <a:pt x="178" y="206"/>
                  </a:cubicBezTo>
                  <a:cubicBezTo>
                    <a:pt x="201" y="219"/>
                    <a:pt x="207" y="249"/>
                    <a:pt x="193" y="273"/>
                  </a:cubicBezTo>
                  <a:cubicBezTo>
                    <a:pt x="186" y="286"/>
                    <a:pt x="168" y="295"/>
                    <a:pt x="164" y="297"/>
                  </a:cubicBezTo>
                  <a:cubicBezTo>
                    <a:pt x="158" y="299"/>
                    <a:pt x="154" y="303"/>
                    <a:pt x="150" y="309"/>
                  </a:cubicBezTo>
                  <a:cubicBezTo>
                    <a:pt x="150" y="309"/>
                    <a:pt x="150" y="310"/>
                    <a:pt x="150" y="310"/>
                  </a:cubicBezTo>
                  <a:cubicBezTo>
                    <a:pt x="249" y="367"/>
                    <a:pt x="249" y="367"/>
                    <a:pt x="249" y="367"/>
                  </a:cubicBezTo>
                  <a:cubicBezTo>
                    <a:pt x="276" y="320"/>
                    <a:pt x="327" y="289"/>
                    <a:pt x="385" y="287"/>
                  </a:cubicBezTo>
                  <a:cubicBezTo>
                    <a:pt x="385" y="176"/>
                    <a:pt x="385" y="176"/>
                    <a:pt x="385" y="176"/>
                  </a:cubicBezTo>
                  <a:cubicBezTo>
                    <a:pt x="389" y="175"/>
                    <a:pt x="392" y="174"/>
                    <a:pt x="397" y="174"/>
                  </a:cubicBezTo>
                  <a:cubicBezTo>
                    <a:pt x="402" y="174"/>
                    <a:pt x="410" y="178"/>
                    <a:pt x="414" y="181"/>
                  </a:cubicBezTo>
                  <a:cubicBezTo>
                    <a:pt x="417" y="184"/>
                    <a:pt x="432" y="193"/>
                    <a:pt x="446" y="193"/>
                  </a:cubicBezTo>
                  <a:cubicBezTo>
                    <a:pt x="472" y="193"/>
                    <a:pt x="492" y="174"/>
                    <a:pt x="492" y="151"/>
                  </a:cubicBezTo>
                  <a:cubicBezTo>
                    <a:pt x="492" y="128"/>
                    <a:pt x="472" y="109"/>
                    <a:pt x="446" y="109"/>
                  </a:cubicBezTo>
                  <a:cubicBezTo>
                    <a:pt x="435" y="109"/>
                    <a:pt x="424" y="113"/>
                    <a:pt x="416" y="119"/>
                  </a:cubicBezTo>
                  <a:cubicBezTo>
                    <a:pt x="415" y="121"/>
                    <a:pt x="414" y="122"/>
                    <a:pt x="412" y="123"/>
                  </a:cubicBezTo>
                  <a:cubicBezTo>
                    <a:pt x="409" y="126"/>
                    <a:pt x="402" y="129"/>
                    <a:pt x="397" y="129"/>
                  </a:cubicBezTo>
                  <a:cubicBezTo>
                    <a:pt x="392" y="129"/>
                    <a:pt x="388" y="128"/>
                    <a:pt x="385" y="12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221" y="2"/>
                    <a:pt x="77" y="91"/>
                    <a:pt x="0" y="224"/>
                  </a:cubicBezTo>
                  <a:cubicBezTo>
                    <a:pt x="102" y="283"/>
                    <a:pt x="102" y="283"/>
                    <a:pt x="102" y="283"/>
                  </a:cubicBezTo>
                  <a:cubicBezTo>
                    <a:pt x="103" y="282"/>
                    <a:pt x="103" y="282"/>
                    <a:pt x="103" y="28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10800000">
            <a:off x="-19050" y="5445046"/>
            <a:ext cx="9163050" cy="1588"/>
          </a:xfrm>
          <a:prstGeom prst="line">
            <a:avLst/>
          </a:prstGeom>
          <a:ln>
            <a:gradFill>
              <a:gsLst>
                <a:gs pos="23000">
                  <a:schemeClr val="tx1">
                    <a:lumMod val="75000"/>
                  </a:schemeClr>
                </a:gs>
                <a:gs pos="45000">
                  <a:schemeClr val="bg1"/>
                </a:gs>
                <a:gs pos="100000">
                  <a:schemeClr val="tx1">
                    <a:lumMod val="50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flipH="1">
            <a:off x="1885950" y="5638800"/>
            <a:ext cx="169545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 1</a:t>
            </a:r>
            <a:endParaRPr lang="en-US" sz="1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943600"/>
            <a:ext cx="32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16" name="Rectangle 15"/>
          <p:cNvSpPr/>
          <p:nvPr/>
        </p:nvSpPr>
        <p:spPr>
          <a:xfrm flipH="1">
            <a:off x="5742158" y="5638800"/>
            <a:ext cx="169545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kern="0" dirty="0" smtClean="0">
                <a:solidFill>
                  <a:schemeClr val="accent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Example Text  2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7400" y="6019800"/>
            <a:ext cx="32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35481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4551412</TotalTime>
  <Words>53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TZ-手动增减;KJ-平面;DH-静态;XJ-二级</cp:keywords>
  <dc:description>PPTfans.cn</dc:description>
  <cp:revision>370</cp:revision>
  <dcterms:created xsi:type="dcterms:W3CDTF">2010-07-23T09:33:49Z</dcterms:created>
  <dcterms:modified xsi:type="dcterms:W3CDTF">2012-07-18T18:13:43Z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