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144732809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837427" y="3545882"/>
            <a:ext cx="1644684" cy="1604826"/>
            <a:chOff x="2160185" y="3098894"/>
            <a:chExt cx="2054625" cy="2004832"/>
          </a:xfrm>
        </p:grpSpPr>
        <p:sp>
          <p:nvSpPr>
            <p:cNvPr id="32" name="Freeform 11"/>
            <p:cNvSpPr>
              <a:spLocks noEditPoints="1"/>
            </p:cNvSpPr>
            <p:nvPr/>
          </p:nvSpPr>
          <p:spPr bwMode="auto">
            <a:xfrm rot="21129250">
              <a:off x="2160185" y="3098894"/>
              <a:ext cx="2054625" cy="2004832"/>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2">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2"/>
            <p:cNvSpPr>
              <a:spLocks/>
            </p:cNvSpPr>
            <p:nvPr/>
          </p:nvSpPr>
          <p:spPr bwMode="auto">
            <a:xfrm rot="21129250">
              <a:off x="2274582" y="3210411"/>
              <a:ext cx="1825830" cy="1781799"/>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grpSp>
        <p:nvGrpSpPr>
          <p:cNvPr id="3" name="Group 15"/>
          <p:cNvGrpSpPr/>
          <p:nvPr/>
        </p:nvGrpSpPr>
        <p:grpSpPr>
          <a:xfrm>
            <a:off x="819698" y="959692"/>
            <a:ext cx="1634784" cy="1595168"/>
            <a:chOff x="883578" y="924689"/>
            <a:chExt cx="2416287" cy="2357729"/>
          </a:xfrm>
        </p:grpSpPr>
        <p:sp>
          <p:nvSpPr>
            <p:cNvPr id="35" name="Freeform 11"/>
            <p:cNvSpPr>
              <a:spLocks noEditPoints="1"/>
            </p:cNvSpPr>
            <p:nvPr/>
          </p:nvSpPr>
          <p:spPr bwMode="auto">
            <a:xfrm>
              <a:off x="883578" y="924689"/>
              <a:ext cx="2416287" cy="2357729"/>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12"/>
            <p:cNvSpPr>
              <a:spLocks/>
            </p:cNvSpPr>
            <p:nvPr/>
          </p:nvSpPr>
          <p:spPr bwMode="auto">
            <a:xfrm>
              <a:off x="1018112" y="1055836"/>
              <a:ext cx="2147219" cy="2095437"/>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grpSp>
        <p:nvGrpSpPr>
          <p:cNvPr id="4" name="Group 15"/>
          <p:cNvGrpSpPr/>
          <p:nvPr/>
        </p:nvGrpSpPr>
        <p:grpSpPr>
          <a:xfrm>
            <a:off x="3755444" y="3535687"/>
            <a:ext cx="1634784" cy="1595168"/>
            <a:chOff x="883578" y="924689"/>
            <a:chExt cx="2416287" cy="2357729"/>
          </a:xfrm>
        </p:grpSpPr>
        <p:sp>
          <p:nvSpPr>
            <p:cNvPr id="38" name="Freeform 11"/>
            <p:cNvSpPr>
              <a:spLocks noEditPoints="1"/>
            </p:cNvSpPr>
            <p:nvPr/>
          </p:nvSpPr>
          <p:spPr bwMode="auto">
            <a:xfrm>
              <a:off x="883578" y="924689"/>
              <a:ext cx="2416287" cy="2357729"/>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tx1">
                <a:lumMod val="75000"/>
                <a:lumOff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12"/>
            <p:cNvSpPr>
              <a:spLocks/>
            </p:cNvSpPr>
            <p:nvPr/>
          </p:nvSpPr>
          <p:spPr bwMode="auto">
            <a:xfrm>
              <a:off x="1018112" y="1055836"/>
              <a:ext cx="2147219" cy="2095437"/>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gradFill>
              <a:gsLst>
                <a:gs pos="0">
                  <a:schemeClr val="tx1">
                    <a:lumMod val="65000"/>
                    <a:lumOff val="35000"/>
                  </a:schemeClr>
                </a:gs>
                <a:gs pos="80000">
                  <a:schemeClr val="bg1">
                    <a:lumMod val="75000"/>
                  </a:schemeClr>
                </a:gs>
                <a:gs pos="100000">
                  <a:schemeClr val="bg1">
                    <a:lumMod val="85000"/>
                  </a:schemeClr>
                </a:gs>
              </a:gsLst>
            </a:gradFill>
            <a:ln>
              <a:solidFill>
                <a:schemeClr val="bg1">
                  <a:lumMod val="50000"/>
                </a:schemeClr>
              </a:solidFill>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grpSp>
        <p:nvGrpSpPr>
          <p:cNvPr id="5" name="Group 13"/>
          <p:cNvGrpSpPr/>
          <p:nvPr/>
        </p:nvGrpSpPr>
        <p:grpSpPr>
          <a:xfrm>
            <a:off x="3762204" y="992084"/>
            <a:ext cx="1620762" cy="1581482"/>
            <a:chOff x="888578" y="4639736"/>
            <a:chExt cx="1731612" cy="1689647"/>
          </a:xfrm>
        </p:grpSpPr>
        <p:sp>
          <p:nvSpPr>
            <p:cNvPr id="41" name="Freeform 11"/>
            <p:cNvSpPr>
              <a:spLocks noEditPoints="1"/>
            </p:cNvSpPr>
            <p:nvPr/>
          </p:nvSpPr>
          <p:spPr bwMode="auto">
            <a:xfrm rot="943525">
              <a:off x="888578" y="4639736"/>
              <a:ext cx="1731612" cy="1689647"/>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2"/>
            <p:cNvSpPr>
              <a:spLocks/>
            </p:cNvSpPr>
            <p:nvPr/>
          </p:nvSpPr>
          <p:spPr bwMode="auto">
            <a:xfrm rot="943525">
              <a:off x="984991" y="4733721"/>
              <a:ext cx="1538787" cy="1501677"/>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ln>
              <a:solidFill>
                <a:schemeClr val="accent4">
                  <a:lumMod val="40000"/>
                  <a:lumOff val="60000"/>
                </a:schemeClr>
              </a:solidFill>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grpSp>
      <p:grpSp>
        <p:nvGrpSpPr>
          <p:cNvPr id="7" name="Group 54"/>
          <p:cNvGrpSpPr/>
          <p:nvPr/>
        </p:nvGrpSpPr>
        <p:grpSpPr>
          <a:xfrm rot="1606709">
            <a:off x="4430543" y="3963251"/>
            <a:ext cx="309802" cy="753676"/>
            <a:chOff x="8191500" y="1101726"/>
            <a:chExt cx="377826" cy="919162"/>
          </a:xfrm>
          <a:solidFill>
            <a:schemeClr val="bg1"/>
          </a:solidFill>
        </p:grpSpPr>
        <p:sp>
          <p:nvSpPr>
            <p:cNvPr id="56" name="Freeform 11"/>
            <p:cNvSpPr>
              <a:spLocks/>
            </p:cNvSpPr>
            <p:nvPr/>
          </p:nvSpPr>
          <p:spPr bwMode="auto">
            <a:xfrm>
              <a:off x="8228013" y="1751013"/>
              <a:ext cx="341313" cy="269875"/>
            </a:xfrm>
            <a:custGeom>
              <a:avLst/>
              <a:gdLst/>
              <a:ahLst/>
              <a:cxnLst>
                <a:cxn ang="0">
                  <a:pos x="644" y="0"/>
                </a:cxn>
                <a:cxn ang="0">
                  <a:pos x="644" y="63"/>
                </a:cxn>
                <a:cxn ang="0">
                  <a:pos x="432" y="336"/>
                </a:cxn>
                <a:cxn ang="0">
                  <a:pos x="341" y="452"/>
                </a:cxn>
                <a:cxn ang="0">
                  <a:pos x="322" y="473"/>
                </a:cxn>
                <a:cxn ang="0">
                  <a:pos x="301" y="490"/>
                </a:cxn>
                <a:cxn ang="0">
                  <a:pos x="279" y="501"/>
                </a:cxn>
                <a:cxn ang="0">
                  <a:pos x="255" y="509"/>
                </a:cxn>
                <a:cxn ang="0">
                  <a:pos x="231" y="511"/>
                </a:cxn>
                <a:cxn ang="0">
                  <a:pos x="207" y="509"/>
                </a:cxn>
                <a:cxn ang="0">
                  <a:pos x="184" y="501"/>
                </a:cxn>
                <a:cxn ang="0">
                  <a:pos x="161" y="490"/>
                </a:cxn>
                <a:cxn ang="0">
                  <a:pos x="140" y="473"/>
                </a:cxn>
                <a:cxn ang="0">
                  <a:pos x="121" y="452"/>
                </a:cxn>
                <a:cxn ang="0">
                  <a:pos x="0" y="295"/>
                </a:cxn>
                <a:cxn ang="0">
                  <a:pos x="408" y="295"/>
                </a:cxn>
                <a:cxn ang="0">
                  <a:pos x="644" y="0"/>
                </a:cxn>
              </a:cxnLst>
              <a:rect l="0" t="0" r="r" b="b"/>
              <a:pathLst>
                <a:path w="644" h="511">
                  <a:moveTo>
                    <a:pt x="644" y="0"/>
                  </a:moveTo>
                  <a:lnTo>
                    <a:pt x="644" y="63"/>
                  </a:lnTo>
                  <a:lnTo>
                    <a:pt x="432" y="336"/>
                  </a:lnTo>
                  <a:lnTo>
                    <a:pt x="341" y="452"/>
                  </a:lnTo>
                  <a:lnTo>
                    <a:pt x="322" y="473"/>
                  </a:lnTo>
                  <a:lnTo>
                    <a:pt x="301" y="490"/>
                  </a:lnTo>
                  <a:lnTo>
                    <a:pt x="279" y="501"/>
                  </a:lnTo>
                  <a:lnTo>
                    <a:pt x="255" y="509"/>
                  </a:lnTo>
                  <a:lnTo>
                    <a:pt x="231" y="511"/>
                  </a:lnTo>
                  <a:lnTo>
                    <a:pt x="207" y="509"/>
                  </a:lnTo>
                  <a:lnTo>
                    <a:pt x="184" y="501"/>
                  </a:lnTo>
                  <a:lnTo>
                    <a:pt x="161" y="490"/>
                  </a:lnTo>
                  <a:lnTo>
                    <a:pt x="140" y="473"/>
                  </a:lnTo>
                  <a:lnTo>
                    <a:pt x="121" y="452"/>
                  </a:lnTo>
                  <a:lnTo>
                    <a:pt x="0" y="295"/>
                  </a:lnTo>
                  <a:lnTo>
                    <a:pt x="408" y="295"/>
                  </a:lnTo>
                  <a:lnTo>
                    <a:pt x="6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12"/>
            <p:cNvSpPr>
              <a:spLocks/>
            </p:cNvSpPr>
            <p:nvPr/>
          </p:nvSpPr>
          <p:spPr bwMode="auto">
            <a:xfrm>
              <a:off x="8494713" y="1312863"/>
              <a:ext cx="74613" cy="411163"/>
            </a:xfrm>
            <a:custGeom>
              <a:avLst/>
              <a:gdLst/>
              <a:ahLst/>
              <a:cxnLst>
                <a:cxn ang="0">
                  <a:pos x="70" y="0"/>
                </a:cxn>
                <a:cxn ang="0">
                  <a:pos x="88" y="2"/>
                </a:cxn>
                <a:cxn ang="0">
                  <a:pos x="105" y="9"/>
                </a:cxn>
                <a:cxn ang="0">
                  <a:pos x="119" y="20"/>
                </a:cxn>
                <a:cxn ang="0">
                  <a:pos x="130" y="33"/>
                </a:cxn>
                <a:cxn ang="0">
                  <a:pos x="137" y="51"/>
                </a:cxn>
                <a:cxn ang="0">
                  <a:pos x="139" y="69"/>
                </a:cxn>
                <a:cxn ang="0">
                  <a:pos x="139" y="705"/>
                </a:cxn>
                <a:cxn ang="0">
                  <a:pos x="137" y="724"/>
                </a:cxn>
                <a:cxn ang="0">
                  <a:pos x="130" y="740"/>
                </a:cxn>
                <a:cxn ang="0">
                  <a:pos x="119" y="754"/>
                </a:cxn>
                <a:cxn ang="0">
                  <a:pos x="105" y="765"/>
                </a:cxn>
                <a:cxn ang="0">
                  <a:pos x="88" y="773"/>
                </a:cxn>
                <a:cxn ang="0">
                  <a:pos x="70" y="775"/>
                </a:cxn>
                <a:cxn ang="0">
                  <a:pos x="51" y="773"/>
                </a:cxn>
                <a:cxn ang="0">
                  <a:pos x="35" y="765"/>
                </a:cxn>
                <a:cxn ang="0">
                  <a:pos x="21" y="754"/>
                </a:cxn>
                <a:cxn ang="0">
                  <a:pos x="10" y="740"/>
                </a:cxn>
                <a:cxn ang="0">
                  <a:pos x="2" y="724"/>
                </a:cxn>
                <a:cxn ang="0">
                  <a:pos x="0" y="705"/>
                </a:cxn>
                <a:cxn ang="0">
                  <a:pos x="0" y="69"/>
                </a:cxn>
                <a:cxn ang="0">
                  <a:pos x="2" y="51"/>
                </a:cxn>
                <a:cxn ang="0">
                  <a:pos x="10" y="33"/>
                </a:cxn>
                <a:cxn ang="0">
                  <a:pos x="21" y="20"/>
                </a:cxn>
                <a:cxn ang="0">
                  <a:pos x="35" y="9"/>
                </a:cxn>
                <a:cxn ang="0">
                  <a:pos x="51" y="2"/>
                </a:cxn>
                <a:cxn ang="0">
                  <a:pos x="70" y="0"/>
                </a:cxn>
              </a:cxnLst>
              <a:rect l="0" t="0" r="r" b="b"/>
              <a:pathLst>
                <a:path w="139" h="775">
                  <a:moveTo>
                    <a:pt x="70" y="0"/>
                  </a:moveTo>
                  <a:lnTo>
                    <a:pt x="88" y="2"/>
                  </a:lnTo>
                  <a:lnTo>
                    <a:pt x="105" y="9"/>
                  </a:lnTo>
                  <a:lnTo>
                    <a:pt x="119" y="20"/>
                  </a:lnTo>
                  <a:lnTo>
                    <a:pt x="130" y="33"/>
                  </a:lnTo>
                  <a:lnTo>
                    <a:pt x="137" y="51"/>
                  </a:lnTo>
                  <a:lnTo>
                    <a:pt x="139" y="69"/>
                  </a:lnTo>
                  <a:lnTo>
                    <a:pt x="139" y="705"/>
                  </a:lnTo>
                  <a:lnTo>
                    <a:pt x="137" y="724"/>
                  </a:lnTo>
                  <a:lnTo>
                    <a:pt x="130" y="740"/>
                  </a:lnTo>
                  <a:lnTo>
                    <a:pt x="119" y="754"/>
                  </a:lnTo>
                  <a:lnTo>
                    <a:pt x="105" y="765"/>
                  </a:lnTo>
                  <a:lnTo>
                    <a:pt x="88" y="773"/>
                  </a:lnTo>
                  <a:lnTo>
                    <a:pt x="70" y="775"/>
                  </a:lnTo>
                  <a:lnTo>
                    <a:pt x="51" y="773"/>
                  </a:lnTo>
                  <a:lnTo>
                    <a:pt x="35" y="765"/>
                  </a:lnTo>
                  <a:lnTo>
                    <a:pt x="21" y="754"/>
                  </a:lnTo>
                  <a:lnTo>
                    <a:pt x="10" y="740"/>
                  </a:lnTo>
                  <a:lnTo>
                    <a:pt x="2" y="724"/>
                  </a:lnTo>
                  <a:lnTo>
                    <a:pt x="0" y="705"/>
                  </a:lnTo>
                  <a:lnTo>
                    <a:pt x="0" y="69"/>
                  </a:lnTo>
                  <a:lnTo>
                    <a:pt x="2" y="51"/>
                  </a:lnTo>
                  <a:lnTo>
                    <a:pt x="10" y="33"/>
                  </a:lnTo>
                  <a:lnTo>
                    <a:pt x="21"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13"/>
            <p:cNvSpPr>
              <a:spLocks/>
            </p:cNvSpPr>
            <p:nvPr/>
          </p:nvSpPr>
          <p:spPr bwMode="auto">
            <a:xfrm>
              <a:off x="8350250" y="1312863"/>
              <a:ext cx="74613" cy="411163"/>
            </a:xfrm>
            <a:custGeom>
              <a:avLst/>
              <a:gdLst/>
              <a:ahLst/>
              <a:cxnLst>
                <a:cxn ang="0">
                  <a:pos x="70" y="0"/>
                </a:cxn>
                <a:cxn ang="0">
                  <a:pos x="88" y="2"/>
                </a:cxn>
                <a:cxn ang="0">
                  <a:pos x="106" y="9"/>
                </a:cxn>
                <a:cxn ang="0">
                  <a:pos x="119" y="20"/>
                </a:cxn>
                <a:cxn ang="0">
                  <a:pos x="130" y="33"/>
                </a:cxn>
                <a:cxn ang="0">
                  <a:pos x="137" y="51"/>
                </a:cxn>
                <a:cxn ang="0">
                  <a:pos x="140" y="69"/>
                </a:cxn>
                <a:cxn ang="0">
                  <a:pos x="140" y="705"/>
                </a:cxn>
                <a:cxn ang="0">
                  <a:pos x="137" y="724"/>
                </a:cxn>
                <a:cxn ang="0">
                  <a:pos x="130" y="740"/>
                </a:cxn>
                <a:cxn ang="0">
                  <a:pos x="119" y="754"/>
                </a:cxn>
                <a:cxn ang="0">
                  <a:pos x="106" y="765"/>
                </a:cxn>
                <a:cxn ang="0">
                  <a:pos x="88" y="773"/>
                </a:cxn>
                <a:cxn ang="0">
                  <a:pos x="70" y="775"/>
                </a:cxn>
                <a:cxn ang="0">
                  <a:pos x="51" y="773"/>
                </a:cxn>
                <a:cxn ang="0">
                  <a:pos x="35" y="765"/>
                </a:cxn>
                <a:cxn ang="0">
                  <a:pos x="21" y="754"/>
                </a:cxn>
                <a:cxn ang="0">
                  <a:pos x="10" y="740"/>
                </a:cxn>
                <a:cxn ang="0">
                  <a:pos x="2" y="724"/>
                </a:cxn>
                <a:cxn ang="0">
                  <a:pos x="0" y="705"/>
                </a:cxn>
                <a:cxn ang="0">
                  <a:pos x="0" y="69"/>
                </a:cxn>
                <a:cxn ang="0">
                  <a:pos x="2" y="51"/>
                </a:cxn>
                <a:cxn ang="0">
                  <a:pos x="10" y="33"/>
                </a:cxn>
                <a:cxn ang="0">
                  <a:pos x="21" y="20"/>
                </a:cxn>
                <a:cxn ang="0">
                  <a:pos x="35" y="9"/>
                </a:cxn>
                <a:cxn ang="0">
                  <a:pos x="51" y="2"/>
                </a:cxn>
                <a:cxn ang="0">
                  <a:pos x="70" y="0"/>
                </a:cxn>
              </a:cxnLst>
              <a:rect l="0" t="0" r="r" b="b"/>
              <a:pathLst>
                <a:path w="140" h="775">
                  <a:moveTo>
                    <a:pt x="70" y="0"/>
                  </a:moveTo>
                  <a:lnTo>
                    <a:pt x="88" y="2"/>
                  </a:lnTo>
                  <a:lnTo>
                    <a:pt x="106" y="9"/>
                  </a:lnTo>
                  <a:lnTo>
                    <a:pt x="119" y="20"/>
                  </a:lnTo>
                  <a:lnTo>
                    <a:pt x="130" y="33"/>
                  </a:lnTo>
                  <a:lnTo>
                    <a:pt x="137" y="51"/>
                  </a:lnTo>
                  <a:lnTo>
                    <a:pt x="140" y="69"/>
                  </a:lnTo>
                  <a:lnTo>
                    <a:pt x="140" y="705"/>
                  </a:lnTo>
                  <a:lnTo>
                    <a:pt x="137" y="724"/>
                  </a:lnTo>
                  <a:lnTo>
                    <a:pt x="130" y="740"/>
                  </a:lnTo>
                  <a:lnTo>
                    <a:pt x="119" y="754"/>
                  </a:lnTo>
                  <a:lnTo>
                    <a:pt x="106" y="765"/>
                  </a:lnTo>
                  <a:lnTo>
                    <a:pt x="88" y="773"/>
                  </a:lnTo>
                  <a:lnTo>
                    <a:pt x="70" y="775"/>
                  </a:lnTo>
                  <a:lnTo>
                    <a:pt x="51" y="773"/>
                  </a:lnTo>
                  <a:lnTo>
                    <a:pt x="35" y="765"/>
                  </a:lnTo>
                  <a:lnTo>
                    <a:pt x="21" y="754"/>
                  </a:lnTo>
                  <a:lnTo>
                    <a:pt x="10" y="740"/>
                  </a:lnTo>
                  <a:lnTo>
                    <a:pt x="2" y="724"/>
                  </a:lnTo>
                  <a:lnTo>
                    <a:pt x="0" y="705"/>
                  </a:lnTo>
                  <a:lnTo>
                    <a:pt x="0" y="69"/>
                  </a:lnTo>
                  <a:lnTo>
                    <a:pt x="2" y="51"/>
                  </a:lnTo>
                  <a:lnTo>
                    <a:pt x="10" y="33"/>
                  </a:lnTo>
                  <a:lnTo>
                    <a:pt x="21"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14"/>
            <p:cNvSpPr>
              <a:spLocks/>
            </p:cNvSpPr>
            <p:nvPr/>
          </p:nvSpPr>
          <p:spPr bwMode="auto">
            <a:xfrm>
              <a:off x="8193088" y="1312863"/>
              <a:ext cx="74613" cy="411163"/>
            </a:xfrm>
            <a:custGeom>
              <a:avLst/>
              <a:gdLst/>
              <a:ahLst/>
              <a:cxnLst>
                <a:cxn ang="0">
                  <a:pos x="70" y="0"/>
                </a:cxn>
                <a:cxn ang="0">
                  <a:pos x="89" y="2"/>
                </a:cxn>
                <a:cxn ang="0">
                  <a:pos x="106" y="9"/>
                </a:cxn>
                <a:cxn ang="0">
                  <a:pos x="119" y="20"/>
                </a:cxn>
                <a:cxn ang="0">
                  <a:pos x="130" y="33"/>
                </a:cxn>
                <a:cxn ang="0">
                  <a:pos x="138" y="51"/>
                </a:cxn>
                <a:cxn ang="0">
                  <a:pos x="140" y="69"/>
                </a:cxn>
                <a:cxn ang="0">
                  <a:pos x="140" y="705"/>
                </a:cxn>
                <a:cxn ang="0">
                  <a:pos x="138" y="724"/>
                </a:cxn>
                <a:cxn ang="0">
                  <a:pos x="130" y="740"/>
                </a:cxn>
                <a:cxn ang="0">
                  <a:pos x="119" y="754"/>
                </a:cxn>
                <a:cxn ang="0">
                  <a:pos x="106" y="765"/>
                </a:cxn>
                <a:cxn ang="0">
                  <a:pos x="89" y="773"/>
                </a:cxn>
                <a:cxn ang="0">
                  <a:pos x="70" y="775"/>
                </a:cxn>
                <a:cxn ang="0">
                  <a:pos x="52" y="773"/>
                </a:cxn>
                <a:cxn ang="0">
                  <a:pos x="35" y="765"/>
                </a:cxn>
                <a:cxn ang="0">
                  <a:pos x="21" y="754"/>
                </a:cxn>
                <a:cxn ang="0">
                  <a:pos x="10" y="740"/>
                </a:cxn>
                <a:cxn ang="0">
                  <a:pos x="3" y="724"/>
                </a:cxn>
                <a:cxn ang="0">
                  <a:pos x="0" y="705"/>
                </a:cxn>
                <a:cxn ang="0">
                  <a:pos x="0" y="69"/>
                </a:cxn>
                <a:cxn ang="0">
                  <a:pos x="3" y="51"/>
                </a:cxn>
                <a:cxn ang="0">
                  <a:pos x="10" y="33"/>
                </a:cxn>
                <a:cxn ang="0">
                  <a:pos x="21" y="20"/>
                </a:cxn>
                <a:cxn ang="0">
                  <a:pos x="35" y="9"/>
                </a:cxn>
                <a:cxn ang="0">
                  <a:pos x="52" y="2"/>
                </a:cxn>
                <a:cxn ang="0">
                  <a:pos x="70" y="0"/>
                </a:cxn>
              </a:cxnLst>
              <a:rect l="0" t="0" r="r" b="b"/>
              <a:pathLst>
                <a:path w="140" h="775">
                  <a:moveTo>
                    <a:pt x="70" y="0"/>
                  </a:moveTo>
                  <a:lnTo>
                    <a:pt x="89" y="2"/>
                  </a:lnTo>
                  <a:lnTo>
                    <a:pt x="106" y="9"/>
                  </a:lnTo>
                  <a:lnTo>
                    <a:pt x="119" y="20"/>
                  </a:lnTo>
                  <a:lnTo>
                    <a:pt x="130" y="33"/>
                  </a:lnTo>
                  <a:lnTo>
                    <a:pt x="138" y="51"/>
                  </a:lnTo>
                  <a:lnTo>
                    <a:pt x="140" y="69"/>
                  </a:lnTo>
                  <a:lnTo>
                    <a:pt x="140" y="705"/>
                  </a:lnTo>
                  <a:lnTo>
                    <a:pt x="138" y="724"/>
                  </a:lnTo>
                  <a:lnTo>
                    <a:pt x="130" y="740"/>
                  </a:lnTo>
                  <a:lnTo>
                    <a:pt x="119" y="754"/>
                  </a:lnTo>
                  <a:lnTo>
                    <a:pt x="106" y="765"/>
                  </a:lnTo>
                  <a:lnTo>
                    <a:pt x="89" y="773"/>
                  </a:lnTo>
                  <a:lnTo>
                    <a:pt x="70" y="775"/>
                  </a:lnTo>
                  <a:lnTo>
                    <a:pt x="52" y="773"/>
                  </a:lnTo>
                  <a:lnTo>
                    <a:pt x="35" y="765"/>
                  </a:lnTo>
                  <a:lnTo>
                    <a:pt x="21" y="754"/>
                  </a:lnTo>
                  <a:lnTo>
                    <a:pt x="10" y="740"/>
                  </a:lnTo>
                  <a:lnTo>
                    <a:pt x="3" y="724"/>
                  </a:lnTo>
                  <a:lnTo>
                    <a:pt x="0" y="705"/>
                  </a:lnTo>
                  <a:lnTo>
                    <a:pt x="0" y="69"/>
                  </a:lnTo>
                  <a:lnTo>
                    <a:pt x="3" y="51"/>
                  </a:lnTo>
                  <a:lnTo>
                    <a:pt x="10" y="33"/>
                  </a:lnTo>
                  <a:lnTo>
                    <a:pt x="21" y="20"/>
                  </a:lnTo>
                  <a:lnTo>
                    <a:pt x="35" y="9"/>
                  </a:lnTo>
                  <a:lnTo>
                    <a:pt x="52"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15"/>
            <p:cNvSpPr>
              <a:spLocks/>
            </p:cNvSpPr>
            <p:nvPr/>
          </p:nvSpPr>
          <p:spPr bwMode="auto">
            <a:xfrm>
              <a:off x="8191500" y="1101726"/>
              <a:ext cx="376238" cy="141288"/>
            </a:xfrm>
            <a:custGeom>
              <a:avLst/>
              <a:gdLst/>
              <a:ahLst/>
              <a:cxnLst>
                <a:cxn ang="0">
                  <a:pos x="357" y="0"/>
                </a:cxn>
                <a:cxn ang="0">
                  <a:pos x="404" y="2"/>
                </a:cxn>
                <a:cxn ang="0">
                  <a:pos x="448" y="10"/>
                </a:cxn>
                <a:cxn ang="0">
                  <a:pos x="492" y="21"/>
                </a:cxn>
                <a:cxn ang="0">
                  <a:pos x="532" y="36"/>
                </a:cxn>
                <a:cxn ang="0">
                  <a:pos x="569" y="56"/>
                </a:cxn>
                <a:cxn ang="0">
                  <a:pos x="603" y="78"/>
                </a:cxn>
                <a:cxn ang="0">
                  <a:pos x="633" y="104"/>
                </a:cxn>
                <a:cxn ang="0">
                  <a:pos x="659" y="132"/>
                </a:cxn>
                <a:cxn ang="0">
                  <a:pos x="680" y="163"/>
                </a:cxn>
                <a:cxn ang="0">
                  <a:pos x="696" y="197"/>
                </a:cxn>
                <a:cxn ang="0">
                  <a:pos x="707" y="231"/>
                </a:cxn>
                <a:cxn ang="0">
                  <a:pos x="712" y="267"/>
                </a:cxn>
                <a:cxn ang="0">
                  <a:pos x="0" y="267"/>
                </a:cxn>
                <a:cxn ang="0">
                  <a:pos x="5" y="231"/>
                </a:cxn>
                <a:cxn ang="0">
                  <a:pos x="16" y="197"/>
                </a:cxn>
                <a:cxn ang="0">
                  <a:pos x="33" y="163"/>
                </a:cxn>
                <a:cxn ang="0">
                  <a:pos x="53" y="132"/>
                </a:cxn>
                <a:cxn ang="0">
                  <a:pos x="80" y="104"/>
                </a:cxn>
                <a:cxn ang="0">
                  <a:pos x="109" y="78"/>
                </a:cxn>
                <a:cxn ang="0">
                  <a:pos x="144" y="56"/>
                </a:cxn>
                <a:cxn ang="0">
                  <a:pos x="181" y="36"/>
                </a:cxn>
                <a:cxn ang="0">
                  <a:pos x="221" y="21"/>
                </a:cxn>
                <a:cxn ang="0">
                  <a:pos x="264" y="10"/>
                </a:cxn>
                <a:cxn ang="0">
                  <a:pos x="310" y="2"/>
                </a:cxn>
                <a:cxn ang="0">
                  <a:pos x="357" y="0"/>
                </a:cxn>
              </a:cxnLst>
              <a:rect l="0" t="0" r="r" b="b"/>
              <a:pathLst>
                <a:path w="712" h="267">
                  <a:moveTo>
                    <a:pt x="357" y="0"/>
                  </a:moveTo>
                  <a:lnTo>
                    <a:pt x="404" y="2"/>
                  </a:lnTo>
                  <a:lnTo>
                    <a:pt x="448" y="10"/>
                  </a:lnTo>
                  <a:lnTo>
                    <a:pt x="492" y="21"/>
                  </a:lnTo>
                  <a:lnTo>
                    <a:pt x="532" y="36"/>
                  </a:lnTo>
                  <a:lnTo>
                    <a:pt x="569" y="56"/>
                  </a:lnTo>
                  <a:lnTo>
                    <a:pt x="603" y="78"/>
                  </a:lnTo>
                  <a:lnTo>
                    <a:pt x="633" y="104"/>
                  </a:lnTo>
                  <a:lnTo>
                    <a:pt x="659" y="132"/>
                  </a:lnTo>
                  <a:lnTo>
                    <a:pt x="680" y="163"/>
                  </a:lnTo>
                  <a:lnTo>
                    <a:pt x="696" y="197"/>
                  </a:lnTo>
                  <a:lnTo>
                    <a:pt x="707" y="231"/>
                  </a:lnTo>
                  <a:lnTo>
                    <a:pt x="712" y="267"/>
                  </a:lnTo>
                  <a:lnTo>
                    <a:pt x="0" y="267"/>
                  </a:lnTo>
                  <a:lnTo>
                    <a:pt x="5" y="231"/>
                  </a:lnTo>
                  <a:lnTo>
                    <a:pt x="16" y="197"/>
                  </a:lnTo>
                  <a:lnTo>
                    <a:pt x="33" y="163"/>
                  </a:lnTo>
                  <a:lnTo>
                    <a:pt x="53" y="132"/>
                  </a:lnTo>
                  <a:lnTo>
                    <a:pt x="80" y="104"/>
                  </a:lnTo>
                  <a:lnTo>
                    <a:pt x="109" y="78"/>
                  </a:lnTo>
                  <a:lnTo>
                    <a:pt x="144" y="56"/>
                  </a:lnTo>
                  <a:lnTo>
                    <a:pt x="181" y="36"/>
                  </a:lnTo>
                  <a:lnTo>
                    <a:pt x="221" y="21"/>
                  </a:lnTo>
                  <a:lnTo>
                    <a:pt x="264" y="10"/>
                  </a:lnTo>
                  <a:lnTo>
                    <a:pt x="310" y="2"/>
                  </a:lnTo>
                  <a:lnTo>
                    <a:pt x="3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1" name="Freeform 17"/>
          <p:cNvSpPr>
            <a:spLocks noEditPoints="1"/>
          </p:cNvSpPr>
          <p:nvPr/>
        </p:nvSpPr>
        <p:spPr bwMode="auto">
          <a:xfrm>
            <a:off x="1364761" y="4114778"/>
            <a:ext cx="573558" cy="464426"/>
          </a:xfrm>
          <a:custGeom>
            <a:avLst/>
            <a:gdLst/>
            <a:ahLst/>
            <a:cxnLst>
              <a:cxn ang="0">
                <a:pos x="438" y="376"/>
              </a:cxn>
              <a:cxn ang="0">
                <a:pos x="336" y="440"/>
              </a:cxn>
              <a:cxn ang="0">
                <a:pos x="272" y="542"/>
              </a:cxn>
              <a:cxn ang="0">
                <a:pos x="262" y="668"/>
              </a:cxn>
              <a:cxn ang="0">
                <a:pos x="309" y="780"/>
              </a:cxn>
              <a:cxn ang="0">
                <a:pos x="401" y="858"/>
              </a:cxn>
              <a:cxn ang="0">
                <a:pos x="521" y="887"/>
              </a:cxn>
              <a:cxn ang="0">
                <a:pos x="641" y="858"/>
              </a:cxn>
              <a:cxn ang="0">
                <a:pos x="732" y="780"/>
              </a:cxn>
              <a:cxn ang="0">
                <a:pos x="778" y="668"/>
              </a:cxn>
              <a:cxn ang="0">
                <a:pos x="769" y="542"/>
              </a:cxn>
              <a:cxn ang="0">
                <a:pos x="705" y="440"/>
              </a:cxn>
              <a:cxn ang="0">
                <a:pos x="604" y="376"/>
              </a:cxn>
              <a:cxn ang="0">
                <a:pos x="521" y="276"/>
              </a:cxn>
              <a:cxn ang="0">
                <a:pos x="656" y="303"/>
              </a:cxn>
              <a:cxn ang="0">
                <a:pos x="768" y="379"/>
              </a:cxn>
              <a:cxn ang="0">
                <a:pos x="842" y="490"/>
              </a:cxn>
              <a:cxn ang="0">
                <a:pos x="869" y="625"/>
              </a:cxn>
              <a:cxn ang="0">
                <a:pos x="842" y="760"/>
              </a:cxn>
              <a:cxn ang="0">
                <a:pos x="768" y="872"/>
              </a:cxn>
              <a:cxn ang="0">
                <a:pos x="656" y="947"/>
              </a:cxn>
              <a:cxn ang="0">
                <a:pos x="521" y="974"/>
              </a:cxn>
              <a:cxn ang="0">
                <a:pos x="385" y="947"/>
              </a:cxn>
              <a:cxn ang="0">
                <a:pos x="274" y="872"/>
              </a:cxn>
              <a:cxn ang="0">
                <a:pos x="199" y="760"/>
              </a:cxn>
              <a:cxn ang="0">
                <a:pos x="172" y="625"/>
              </a:cxn>
              <a:cxn ang="0">
                <a:pos x="199" y="490"/>
              </a:cxn>
              <a:cxn ang="0">
                <a:pos x="274" y="379"/>
              </a:cxn>
              <a:cxn ang="0">
                <a:pos x="385" y="303"/>
              </a:cxn>
              <a:cxn ang="0">
                <a:pos x="521" y="276"/>
              </a:cxn>
              <a:cxn ang="0">
                <a:pos x="1198" y="238"/>
              </a:cxn>
              <a:cxn ang="0">
                <a:pos x="1210" y="258"/>
              </a:cxn>
              <a:cxn ang="0">
                <a:pos x="1205" y="386"/>
              </a:cxn>
              <a:cxn ang="0">
                <a:pos x="997" y="393"/>
              </a:cxn>
              <a:cxn ang="0">
                <a:pos x="977" y="380"/>
              </a:cxn>
              <a:cxn ang="0">
                <a:pos x="977" y="249"/>
              </a:cxn>
              <a:cxn ang="0">
                <a:pos x="997" y="236"/>
              </a:cxn>
              <a:cxn ang="0">
                <a:pos x="101" y="214"/>
              </a:cxn>
              <a:cxn ang="0">
                <a:pos x="101" y="1038"/>
              </a:cxn>
              <a:cxn ang="0">
                <a:pos x="1299" y="1048"/>
              </a:cxn>
              <a:cxn ang="0">
                <a:pos x="1321" y="1027"/>
              </a:cxn>
              <a:cxn ang="0">
                <a:pos x="1310" y="206"/>
              </a:cxn>
              <a:cxn ang="0">
                <a:pos x="866" y="0"/>
              </a:cxn>
              <a:cxn ang="0">
                <a:pos x="1074" y="7"/>
              </a:cxn>
              <a:cxn ang="0">
                <a:pos x="1080" y="105"/>
              </a:cxn>
              <a:cxn ang="0">
                <a:pos x="1351" y="117"/>
              </a:cxn>
              <a:cxn ang="0">
                <a:pos x="1407" y="171"/>
              </a:cxn>
              <a:cxn ang="0">
                <a:pos x="1419" y="1027"/>
              </a:cxn>
              <a:cxn ang="0">
                <a:pos x="1393" y="1102"/>
              </a:cxn>
              <a:cxn ang="0">
                <a:pos x="1326" y="1143"/>
              </a:cxn>
              <a:cxn ang="0">
                <a:pos x="92" y="1143"/>
              </a:cxn>
              <a:cxn ang="0">
                <a:pos x="26" y="1102"/>
              </a:cxn>
              <a:cxn ang="0">
                <a:pos x="0" y="1027"/>
              </a:cxn>
              <a:cxn ang="0">
                <a:pos x="12" y="171"/>
              </a:cxn>
              <a:cxn ang="0">
                <a:pos x="67" y="117"/>
              </a:cxn>
              <a:cxn ang="0">
                <a:pos x="845" y="105"/>
              </a:cxn>
              <a:cxn ang="0">
                <a:pos x="850" y="7"/>
              </a:cxn>
            </a:cxnLst>
            <a:rect l="0" t="0" r="r" b="b"/>
            <a:pathLst>
              <a:path w="1419" h="1147">
                <a:moveTo>
                  <a:pt x="521" y="363"/>
                </a:moveTo>
                <a:lnTo>
                  <a:pt x="478" y="367"/>
                </a:lnTo>
                <a:lnTo>
                  <a:pt x="438" y="376"/>
                </a:lnTo>
                <a:lnTo>
                  <a:pt x="401" y="393"/>
                </a:lnTo>
                <a:lnTo>
                  <a:pt x="366" y="414"/>
                </a:lnTo>
                <a:lnTo>
                  <a:pt x="336" y="440"/>
                </a:lnTo>
                <a:lnTo>
                  <a:pt x="309" y="470"/>
                </a:lnTo>
                <a:lnTo>
                  <a:pt x="289" y="505"/>
                </a:lnTo>
                <a:lnTo>
                  <a:pt x="272" y="542"/>
                </a:lnTo>
                <a:lnTo>
                  <a:pt x="262" y="583"/>
                </a:lnTo>
                <a:lnTo>
                  <a:pt x="259" y="625"/>
                </a:lnTo>
                <a:lnTo>
                  <a:pt x="262" y="668"/>
                </a:lnTo>
                <a:lnTo>
                  <a:pt x="272" y="708"/>
                </a:lnTo>
                <a:lnTo>
                  <a:pt x="289" y="745"/>
                </a:lnTo>
                <a:lnTo>
                  <a:pt x="309" y="780"/>
                </a:lnTo>
                <a:lnTo>
                  <a:pt x="336" y="810"/>
                </a:lnTo>
                <a:lnTo>
                  <a:pt x="366" y="837"/>
                </a:lnTo>
                <a:lnTo>
                  <a:pt x="401" y="858"/>
                </a:lnTo>
                <a:lnTo>
                  <a:pt x="438" y="874"/>
                </a:lnTo>
                <a:lnTo>
                  <a:pt x="478" y="884"/>
                </a:lnTo>
                <a:lnTo>
                  <a:pt x="521" y="887"/>
                </a:lnTo>
                <a:lnTo>
                  <a:pt x="564" y="884"/>
                </a:lnTo>
                <a:lnTo>
                  <a:pt x="604" y="874"/>
                </a:lnTo>
                <a:lnTo>
                  <a:pt x="641" y="858"/>
                </a:lnTo>
                <a:lnTo>
                  <a:pt x="675" y="837"/>
                </a:lnTo>
                <a:lnTo>
                  <a:pt x="705" y="810"/>
                </a:lnTo>
                <a:lnTo>
                  <a:pt x="732" y="780"/>
                </a:lnTo>
                <a:lnTo>
                  <a:pt x="752" y="745"/>
                </a:lnTo>
                <a:lnTo>
                  <a:pt x="769" y="708"/>
                </a:lnTo>
                <a:lnTo>
                  <a:pt x="778" y="668"/>
                </a:lnTo>
                <a:lnTo>
                  <a:pt x="782" y="625"/>
                </a:lnTo>
                <a:lnTo>
                  <a:pt x="778" y="583"/>
                </a:lnTo>
                <a:lnTo>
                  <a:pt x="769" y="542"/>
                </a:lnTo>
                <a:lnTo>
                  <a:pt x="752" y="505"/>
                </a:lnTo>
                <a:lnTo>
                  <a:pt x="732" y="470"/>
                </a:lnTo>
                <a:lnTo>
                  <a:pt x="705" y="440"/>
                </a:lnTo>
                <a:lnTo>
                  <a:pt x="675" y="414"/>
                </a:lnTo>
                <a:lnTo>
                  <a:pt x="641" y="393"/>
                </a:lnTo>
                <a:lnTo>
                  <a:pt x="604" y="376"/>
                </a:lnTo>
                <a:lnTo>
                  <a:pt x="564" y="367"/>
                </a:lnTo>
                <a:lnTo>
                  <a:pt x="521" y="363"/>
                </a:lnTo>
                <a:close/>
                <a:moveTo>
                  <a:pt x="521" y="276"/>
                </a:moveTo>
                <a:lnTo>
                  <a:pt x="568" y="279"/>
                </a:lnTo>
                <a:lnTo>
                  <a:pt x="614" y="288"/>
                </a:lnTo>
                <a:lnTo>
                  <a:pt x="656" y="303"/>
                </a:lnTo>
                <a:lnTo>
                  <a:pt x="697" y="324"/>
                </a:lnTo>
                <a:lnTo>
                  <a:pt x="734" y="349"/>
                </a:lnTo>
                <a:lnTo>
                  <a:pt x="768" y="379"/>
                </a:lnTo>
                <a:lnTo>
                  <a:pt x="796" y="412"/>
                </a:lnTo>
                <a:lnTo>
                  <a:pt x="821" y="450"/>
                </a:lnTo>
                <a:lnTo>
                  <a:pt x="842" y="490"/>
                </a:lnTo>
                <a:lnTo>
                  <a:pt x="857" y="532"/>
                </a:lnTo>
                <a:lnTo>
                  <a:pt x="866" y="578"/>
                </a:lnTo>
                <a:lnTo>
                  <a:pt x="869" y="625"/>
                </a:lnTo>
                <a:lnTo>
                  <a:pt x="866" y="672"/>
                </a:lnTo>
                <a:lnTo>
                  <a:pt x="857" y="718"/>
                </a:lnTo>
                <a:lnTo>
                  <a:pt x="842" y="760"/>
                </a:lnTo>
                <a:lnTo>
                  <a:pt x="821" y="801"/>
                </a:lnTo>
                <a:lnTo>
                  <a:pt x="796" y="838"/>
                </a:lnTo>
                <a:lnTo>
                  <a:pt x="768" y="872"/>
                </a:lnTo>
                <a:lnTo>
                  <a:pt x="734" y="901"/>
                </a:lnTo>
                <a:lnTo>
                  <a:pt x="697" y="926"/>
                </a:lnTo>
                <a:lnTo>
                  <a:pt x="656" y="947"/>
                </a:lnTo>
                <a:lnTo>
                  <a:pt x="614" y="962"/>
                </a:lnTo>
                <a:lnTo>
                  <a:pt x="568" y="971"/>
                </a:lnTo>
                <a:lnTo>
                  <a:pt x="521" y="974"/>
                </a:lnTo>
                <a:lnTo>
                  <a:pt x="474" y="971"/>
                </a:lnTo>
                <a:lnTo>
                  <a:pt x="428" y="962"/>
                </a:lnTo>
                <a:lnTo>
                  <a:pt x="385" y="947"/>
                </a:lnTo>
                <a:lnTo>
                  <a:pt x="344" y="926"/>
                </a:lnTo>
                <a:lnTo>
                  <a:pt x="307" y="901"/>
                </a:lnTo>
                <a:lnTo>
                  <a:pt x="274" y="872"/>
                </a:lnTo>
                <a:lnTo>
                  <a:pt x="245" y="838"/>
                </a:lnTo>
                <a:lnTo>
                  <a:pt x="220" y="801"/>
                </a:lnTo>
                <a:lnTo>
                  <a:pt x="199" y="760"/>
                </a:lnTo>
                <a:lnTo>
                  <a:pt x="184" y="718"/>
                </a:lnTo>
                <a:lnTo>
                  <a:pt x="175" y="672"/>
                </a:lnTo>
                <a:lnTo>
                  <a:pt x="172" y="625"/>
                </a:lnTo>
                <a:lnTo>
                  <a:pt x="175" y="578"/>
                </a:lnTo>
                <a:lnTo>
                  <a:pt x="184" y="532"/>
                </a:lnTo>
                <a:lnTo>
                  <a:pt x="199" y="490"/>
                </a:lnTo>
                <a:lnTo>
                  <a:pt x="220" y="450"/>
                </a:lnTo>
                <a:lnTo>
                  <a:pt x="245" y="412"/>
                </a:lnTo>
                <a:lnTo>
                  <a:pt x="274" y="379"/>
                </a:lnTo>
                <a:lnTo>
                  <a:pt x="307" y="349"/>
                </a:lnTo>
                <a:lnTo>
                  <a:pt x="344" y="324"/>
                </a:lnTo>
                <a:lnTo>
                  <a:pt x="385" y="303"/>
                </a:lnTo>
                <a:lnTo>
                  <a:pt x="428" y="288"/>
                </a:lnTo>
                <a:lnTo>
                  <a:pt x="474" y="279"/>
                </a:lnTo>
                <a:lnTo>
                  <a:pt x="521" y="276"/>
                </a:lnTo>
                <a:close/>
                <a:moveTo>
                  <a:pt x="997" y="236"/>
                </a:moveTo>
                <a:lnTo>
                  <a:pt x="1190" y="236"/>
                </a:lnTo>
                <a:lnTo>
                  <a:pt x="1198" y="238"/>
                </a:lnTo>
                <a:lnTo>
                  <a:pt x="1205" y="242"/>
                </a:lnTo>
                <a:lnTo>
                  <a:pt x="1209" y="249"/>
                </a:lnTo>
                <a:lnTo>
                  <a:pt x="1210" y="258"/>
                </a:lnTo>
                <a:lnTo>
                  <a:pt x="1210" y="372"/>
                </a:lnTo>
                <a:lnTo>
                  <a:pt x="1209" y="380"/>
                </a:lnTo>
                <a:lnTo>
                  <a:pt x="1205" y="386"/>
                </a:lnTo>
                <a:lnTo>
                  <a:pt x="1198" y="391"/>
                </a:lnTo>
                <a:lnTo>
                  <a:pt x="1190" y="393"/>
                </a:lnTo>
                <a:lnTo>
                  <a:pt x="997" y="393"/>
                </a:lnTo>
                <a:lnTo>
                  <a:pt x="988" y="391"/>
                </a:lnTo>
                <a:lnTo>
                  <a:pt x="981" y="386"/>
                </a:lnTo>
                <a:lnTo>
                  <a:pt x="977" y="380"/>
                </a:lnTo>
                <a:lnTo>
                  <a:pt x="976" y="372"/>
                </a:lnTo>
                <a:lnTo>
                  <a:pt x="976" y="258"/>
                </a:lnTo>
                <a:lnTo>
                  <a:pt x="977" y="249"/>
                </a:lnTo>
                <a:lnTo>
                  <a:pt x="981" y="242"/>
                </a:lnTo>
                <a:lnTo>
                  <a:pt x="988" y="238"/>
                </a:lnTo>
                <a:lnTo>
                  <a:pt x="997" y="236"/>
                </a:lnTo>
                <a:close/>
                <a:moveTo>
                  <a:pt x="120" y="203"/>
                </a:moveTo>
                <a:lnTo>
                  <a:pt x="109" y="206"/>
                </a:lnTo>
                <a:lnTo>
                  <a:pt x="101" y="214"/>
                </a:lnTo>
                <a:lnTo>
                  <a:pt x="98" y="224"/>
                </a:lnTo>
                <a:lnTo>
                  <a:pt x="98" y="1027"/>
                </a:lnTo>
                <a:lnTo>
                  <a:pt x="101" y="1038"/>
                </a:lnTo>
                <a:lnTo>
                  <a:pt x="109" y="1045"/>
                </a:lnTo>
                <a:lnTo>
                  <a:pt x="120" y="1048"/>
                </a:lnTo>
                <a:lnTo>
                  <a:pt x="1299" y="1048"/>
                </a:lnTo>
                <a:lnTo>
                  <a:pt x="1310" y="1045"/>
                </a:lnTo>
                <a:lnTo>
                  <a:pt x="1317" y="1038"/>
                </a:lnTo>
                <a:lnTo>
                  <a:pt x="1321" y="1027"/>
                </a:lnTo>
                <a:lnTo>
                  <a:pt x="1321" y="224"/>
                </a:lnTo>
                <a:lnTo>
                  <a:pt x="1317" y="214"/>
                </a:lnTo>
                <a:lnTo>
                  <a:pt x="1310" y="206"/>
                </a:lnTo>
                <a:lnTo>
                  <a:pt x="1299" y="203"/>
                </a:lnTo>
                <a:lnTo>
                  <a:pt x="120" y="203"/>
                </a:lnTo>
                <a:close/>
                <a:moveTo>
                  <a:pt x="866" y="0"/>
                </a:moveTo>
                <a:lnTo>
                  <a:pt x="1059" y="0"/>
                </a:lnTo>
                <a:lnTo>
                  <a:pt x="1068" y="2"/>
                </a:lnTo>
                <a:lnTo>
                  <a:pt x="1074" y="7"/>
                </a:lnTo>
                <a:lnTo>
                  <a:pt x="1078" y="13"/>
                </a:lnTo>
                <a:lnTo>
                  <a:pt x="1080" y="22"/>
                </a:lnTo>
                <a:lnTo>
                  <a:pt x="1080" y="105"/>
                </a:lnTo>
                <a:lnTo>
                  <a:pt x="1299" y="105"/>
                </a:lnTo>
                <a:lnTo>
                  <a:pt x="1326" y="108"/>
                </a:lnTo>
                <a:lnTo>
                  <a:pt x="1351" y="117"/>
                </a:lnTo>
                <a:lnTo>
                  <a:pt x="1374" y="131"/>
                </a:lnTo>
                <a:lnTo>
                  <a:pt x="1393" y="150"/>
                </a:lnTo>
                <a:lnTo>
                  <a:pt x="1407" y="171"/>
                </a:lnTo>
                <a:lnTo>
                  <a:pt x="1416" y="196"/>
                </a:lnTo>
                <a:lnTo>
                  <a:pt x="1419" y="224"/>
                </a:lnTo>
                <a:lnTo>
                  <a:pt x="1419" y="1027"/>
                </a:lnTo>
                <a:lnTo>
                  <a:pt x="1416" y="1054"/>
                </a:lnTo>
                <a:lnTo>
                  <a:pt x="1407" y="1079"/>
                </a:lnTo>
                <a:lnTo>
                  <a:pt x="1393" y="1102"/>
                </a:lnTo>
                <a:lnTo>
                  <a:pt x="1374" y="1120"/>
                </a:lnTo>
                <a:lnTo>
                  <a:pt x="1351" y="1135"/>
                </a:lnTo>
                <a:lnTo>
                  <a:pt x="1326" y="1143"/>
                </a:lnTo>
                <a:lnTo>
                  <a:pt x="1299" y="1147"/>
                </a:lnTo>
                <a:lnTo>
                  <a:pt x="120" y="1147"/>
                </a:lnTo>
                <a:lnTo>
                  <a:pt x="92" y="1143"/>
                </a:lnTo>
                <a:lnTo>
                  <a:pt x="67" y="1135"/>
                </a:lnTo>
                <a:lnTo>
                  <a:pt x="44" y="1120"/>
                </a:lnTo>
                <a:lnTo>
                  <a:pt x="26" y="1102"/>
                </a:lnTo>
                <a:lnTo>
                  <a:pt x="12" y="1079"/>
                </a:lnTo>
                <a:lnTo>
                  <a:pt x="3" y="1054"/>
                </a:lnTo>
                <a:lnTo>
                  <a:pt x="0" y="1027"/>
                </a:lnTo>
                <a:lnTo>
                  <a:pt x="0" y="224"/>
                </a:lnTo>
                <a:lnTo>
                  <a:pt x="3" y="196"/>
                </a:lnTo>
                <a:lnTo>
                  <a:pt x="12" y="171"/>
                </a:lnTo>
                <a:lnTo>
                  <a:pt x="26" y="150"/>
                </a:lnTo>
                <a:lnTo>
                  <a:pt x="44" y="131"/>
                </a:lnTo>
                <a:lnTo>
                  <a:pt x="67" y="117"/>
                </a:lnTo>
                <a:lnTo>
                  <a:pt x="92" y="108"/>
                </a:lnTo>
                <a:lnTo>
                  <a:pt x="120" y="105"/>
                </a:lnTo>
                <a:lnTo>
                  <a:pt x="845" y="105"/>
                </a:lnTo>
                <a:lnTo>
                  <a:pt x="845" y="22"/>
                </a:lnTo>
                <a:lnTo>
                  <a:pt x="846" y="13"/>
                </a:lnTo>
                <a:lnTo>
                  <a:pt x="850" y="7"/>
                </a:lnTo>
                <a:lnTo>
                  <a:pt x="857" y="2"/>
                </a:lnTo>
                <a:lnTo>
                  <a:pt x="866"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8" name="Group 62"/>
          <p:cNvGrpSpPr/>
          <p:nvPr/>
        </p:nvGrpSpPr>
        <p:grpSpPr>
          <a:xfrm>
            <a:off x="1334555" y="1405791"/>
            <a:ext cx="565664" cy="630220"/>
            <a:chOff x="2557448" y="3617913"/>
            <a:chExt cx="1112838" cy="1239838"/>
          </a:xfrm>
          <a:solidFill>
            <a:schemeClr val="bg1"/>
          </a:solidFill>
        </p:grpSpPr>
        <p:sp>
          <p:nvSpPr>
            <p:cNvPr id="64" name="Freeform 17"/>
            <p:cNvSpPr>
              <a:spLocks/>
            </p:cNvSpPr>
            <p:nvPr/>
          </p:nvSpPr>
          <p:spPr bwMode="auto">
            <a:xfrm>
              <a:off x="2557448" y="3617913"/>
              <a:ext cx="1112838" cy="1239838"/>
            </a:xfrm>
            <a:custGeom>
              <a:avLst/>
              <a:gdLst/>
              <a:ahLst/>
              <a:cxnLst>
                <a:cxn ang="0">
                  <a:pos x="398" y="0"/>
                </a:cxn>
                <a:cxn ang="0">
                  <a:pos x="438" y="4"/>
                </a:cxn>
                <a:cxn ang="0">
                  <a:pos x="474" y="15"/>
                </a:cxn>
                <a:cxn ang="0">
                  <a:pos x="509" y="34"/>
                </a:cxn>
                <a:cxn ang="0">
                  <a:pos x="538" y="57"/>
                </a:cxn>
                <a:cxn ang="0">
                  <a:pos x="561" y="88"/>
                </a:cxn>
                <a:cxn ang="0">
                  <a:pos x="580" y="121"/>
                </a:cxn>
                <a:cxn ang="0">
                  <a:pos x="592" y="159"/>
                </a:cxn>
                <a:cxn ang="0">
                  <a:pos x="595" y="198"/>
                </a:cxn>
                <a:cxn ang="0">
                  <a:pos x="592" y="235"/>
                </a:cxn>
                <a:cxn ang="0">
                  <a:pos x="582" y="269"/>
                </a:cxn>
                <a:cxn ang="0">
                  <a:pos x="567" y="301"/>
                </a:cxn>
                <a:cxn ang="0">
                  <a:pos x="546" y="330"/>
                </a:cxn>
                <a:cxn ang="0">
                  <a:pos x="519" y="353"/>
                </a:cxn>
                <a:cxn ang="0">
                  <a:pos x="490" y="373"/>
                </a:cxn>
                <a:cxn ang="0">
                  <a:pos x="457" y="386"/>
                </a:cxn>
                <a:cxn ang="0">
                  <a:pos x="505" y="397"/>
                </a:cxn>
                <a:cxn ang="0">
                  <a:pos x="551" y="413"/>
                </a:cxn>
                <a:cxn ang="0">
                  <a:pos x="593" y="434"/>
                </a:cxn>
                <a:cxn ang="0">
                  <a:pos x="632" y="459"/>
                </a:cxn>
                <a:cxn ang="0">
                  <a:pos x="668" y="489"/>
                </a:cxn>
                <a:cxn ang="0">
                  <a:pos x="701" y="523"/>
                </a:cxn>
                <a:cxn ang="0">
                  <a:pos x="659" y="539"/>
                </a:cxn>
                <a:cxn ang="0">
                  <a:pos x="619" y="561"/>
                </a:cxn>
                <a:cxn ang="0">
                  <a:pos x="581" y="586"/>
                </a:cxn>
                <a:cxn ang="0">
                  <a:pos x="546" y="618"/>
                </a:cxn>
                <a:cxn ang="0">
                  <a:pos x="514" y="653"/>
                </a:cxn>
                <a:cxn ang="0">
                  <a:pos x="486" y="693"/>
                </a:cxn>
                <a:cxn ang="0">
                  <a:pos x="630" y="781"/>
                </a:cxn>
                <a:cxn ang="0">
                  <a:pos x="0" y="781"/>
                </a:cxn>
                <a:cxn ang="0">
                  <a:pos x="4" y="727"/>
                </a:cxn>
                <a:cxn ang="0">
                  <a:pos x="14" y="676"/>
                </a:cxn>
                <a:cxn ang="0">
                  <a:pos x="30" y="627"/>
                </a:cxn>
                <a:cxn ang="0">
                  <a:pos x="54" y="581"/>
                </a:cxn>
                <a:cxn ang="0">
                  <a:pos x="81" y="539"/>
                </a:cxn>
                <a:cxn ang="0">
                  <a:pos x="114" y="501"/>
                </a:cxn>
                <a:cxn ang="0">
                  <a:pos x="152" y="468"/>
                </a:cxn>
                <a:cxn ang="0">
                  <a:pos x="194" y="439"/>
                </a:cxn>
                <a:cxn ang="0">
                  <a:pos x="239" y="415"/>
                </a:cxn>
                <a:cxn ang="0">
                  <a:pos x="288" y="398"/>
                </a:cxn>
                <a:cxn ang="0">
                  <a:pos x="339" y="386"/>
                </a:cxn>
                <a:cxn ang="0">
                  <a:pos x="306" y="373"/>
                </a:cxn>
                <a:cxn ang="0">
                  <a:pos x="276" y="353"/>
                </a:cxn>
                <a:cxn ang="0">
                  <a:pos x="251" y="330"/>
                </a:cxn>
                <a:cxn ang="0">
                  <a:pos x="230" y="301"/>
                </a:cxn>
                <a:cxn ang="0">
                  <a:pos x="213" y="269"/>
                </a:cxn>
                <a:cxn ang="0">
                  <a:pos x="204" y="235"/>
                </a:cxn>
                <a:cxn ang="0">
                  <a:pos x="200" y="198"/>
                </a:cxn>
                <a:cxn ang="0">
                  <a:pos x="204" y="159"/>
                </a:cxn>
                <a:cxn ang="0">
                  <a:pos x="215" y="121"/>
                </a:cxn>
                <a:cxn ang="0">
                  <a:pos x="234" y="88"/>
                </a:cxn>
                <a:cxn ang="0">
                  <a:pos x="258" y="57"/>
                </a:cxn>
                <a:cxn ang="0">
                  <a:pos x="288" y="34"/>
                </a:cxn>
                <a:cxn ang="0">
                  <a:pos x="321" y="15"/>
                </a:cxn>
                <a:cxn ang="0">
                  <a:pos x="359" y="4"/>
                </a:cxn>
                <a:cxn ang="0">
                  <a:pos x="398" y="0"/>
                </a:cxn>
              </a:cxnLst>
              <a:rect l="0" t="0" r="r" b="b"/>
              <a:pathLst>
                <a:path w="701" h="781">
                  <a:moveTo>
                    <a:pt x="398" y="0"/>
                  </a:moveTo>
                  <a:lnTo>
                    <a:pt x="438" y="4"/>
                  </a:lnTo>
                  <a:lnTo>
                    <a:pt x="474" y="15"/>
                  </a:lnTo>
                  <a:lnTo>
                    <a:pt x="509" y="34"/>
                  </a:lnTo>
                  <a:lnTo>
                    <a:pt x="538" y="57"/>
                  </a:lnTo>
                  <a:lnTo>
                    <a:pt x="561" y="88"/>
                  </a:lnTo>
                  <a:lnTo>
                    <a:pt x="580" y="121"/>
                  </a:lnTo>
                  <a:lnTo>
                    <a:pt x="592" y="159"/>
                  </a:lnTo>
                  <a:lnTo>
                    <a:pt x="595" y="198"/>
                  </a:lnTo>
                  <a:lnTo>
                    <a:pt x="592" y="235"/>
                  </a:lnTo>
                  <a:lnTo>
                    <a:pt x="582" y="269"/>
                  </a:lnTo>
                  <a:lnTo>
                    <a:pt x="567" y="301"/>
                  </a:lnTo>
                  <a:lnTo>
                    <a:pt x="546" y="330"/>
                  </a:lnTo>
                  <a:lnTo>
                    <a:pt x="519" y="353"/>
                  </a:lnTo>
                  <a:lnTo>
                    <a:pt x="490" y="373"/>
                  </a:lnTo>
                  <a:lnTo>
                    <a:pt x="457" y="386"/>
                  </a:lnTo>
                  <a:lnTo>
                    <a:pt x="505" y="397"/>
                  </a:lnTo>
                  <a:lnTo>
                    <a:pt x="551" y="413"/>
                  </a:lnTo>
                  <a:lnTo>
                    <a:pt x="593" y="434"/>
                  </a:lnTo>
                  <a:lnTo>
                    <a:pt x="632" y="459"/>
                  </a:lnTo>
                  <a:lnTo>
                    <a:pt x="668" y="489"/>
                  </a:lnTo>
                  <a:lnTo>
                    <a:pt x="701" y="523"/>
                  </a:lnTo>
                  <a:lnTo>
                    <a:pt x="659" y="539"/>
                  </a:lnTo>
                  <a:lnTo>
                    <a:pt x="619" y="561"/>
                  </a:lnTo>
                  <a:lnTo>
                    <a:pt x="581" y="586"/>
                  </a:lnTo>
                  <a:lnTo>
                    <a:pt x="546" y="618"/>
                  </a:lnTo>
                  <a:lnTo>
                    <a:pt x="514" y="653"/>
                  </a:lnTo>
                  <a:lnTo>
                    <a:pt x="486" y="693"/>
                  </a:lnTo>
                  <a:lnTo>
                    <a:pt x="630" y="781"/>
                  </a:lnTo>
                  <a:lnTo>
                    <a:pt x="0" y="781"/>
                  </a:lnTo>
                  <a:lnTo>
                    <a:pt x="4" y="727"/>
                  </a:lnTo>
                  <a:lnTo>
                    <a:pt x="14" y="676"/>
                  </a:lnTo>
                  <a:lnTo>
                    <a:pt x="30" y="627"/>
                  </a:lnTo>
                  <a:lnTo>
                    <a:pt x="54" y="581"/>
                  </a:lnTo>
                  <a:lnTo>
                    <a:pt x="81" y="539"/>
                  </a:lnTo>
                  <a:lnTo>
                    <a:pt x="114" y="501"/>
                  </a:lnTo>
                  <a:lnTo>
                    <a:pt x="152" y="468"/>
                  </a:lnTo>
                  <a:lnTo>
                    <a:pt x="194" y="439"/>
                  </a:lnTo>
                  <a:lnTo>
                    <a:pt x="239" y="415"/>
                  </a:lnTo>
                  <a:lnTo>
                    <a:pt x="288" y="398"/>
                  </a:lnTo>
                  <a:lnTo>
                    <a:pt x="339" y="386"/>
                  </a:lnTo>
                  <a:lnTo>
                    <a:pt x="306" y="373"/>
                  </a:lnTo>
                  <a:lnTo>
                    <a:pt x="276" y="353"/>
                  </a:lnTo>
                  <a:lnTo>
                    <a:pt x="251" y="330"/>
                  </a:lnTo>
                  <a:lnTo>
                    <a:pt x="230" y="301"/>
                  </a:lnTo>
                  <a:lnTo>
                    <a:pt x="213" y="269"/>
                  </a:lnTo>
                  <a:lnTo>
                    <a:pt x="204" y="235"/>
                  </a:lnTo>
                  <a:lnTo>
                    <a:pt x="200" y="198"/>
                  </a:lnTo>
                  <a:lnTo>
                    <a:pt x="204" y="159"/>
                  </a:lnTo>
                  <a:lnTo>
                    <a:pt x="215" y="121"/>
                  </a:lnTo>
                  <a:lnTo>
                    <a:pt x="234" y="88"/>
                  </a:lnTo>
                  <a:lnTo>
                    <a:pt x="258" y="57"/>
                  </a:lnTo>
                  <a:lnTo>
                    <a:pt x="288" y="34"/>
                  </a:lnTo>
                  <a:lnTo>
                    <a:pt x="321" y="15"/>
                  </a:lnTo>
                  <a:lnTo>
                    <a:pt x="359" y="4"/>
                  </a:lnTo>
                  <a:lnTo>
                    <a:pt x="3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18"/>
            <p:cNvSpPr>
              <a:spLocks/>
            </p:cNvSpPr>
            <p:nvPr/>
          </p:nvSpPr>
          <p:spPr bwMode="auto">
            <a:xfrm>
              <a:off x="3327386" y="4448175"/>
              <a:ext cx="342900" cy="409575"/>
            </a:xfrm>
            <a:custGeom>
              <a:avLst/>
              <a:gdLst/>
              <a:ahLst/>
              <a:cxnLst>
                <a:cxn ang="0">
                  <a:pos x="216" y="0"/>
                </a:cxn>
                <a:cxn ang="0">
                  <a:pos x="143" y="258"/>
                </a:cxn>
                <a:cxn ang="0">
                  <a:pos x="0" y="170"/>
                </a:cxn>
                <a:cxn ang="0">
                  <a:pos x="28" y="130"/>
                </a:cxn>
                <a:cxn ang="0">
                  <a:pos x="59" y="95"/>
                </a:cxn>
                <a:cxn ang="0">
                  <a:pos x="95" y="63"/>
                </a:cxn>
                <a:cxn ang="0">
                  <a:pos x="133" y="38"/>
                </a:cxn>
                <a:cxn ang="0">
                  <a:pos x="174" y="16"/>
                </a:cxn>
                <a:cxn ang="0">
                  <a:pos x="216" y="0"/>
                </a:cxn>
              </a:cxnLst>
              <a:rect l="0" t="0" r="r" b="b"/>
              <a:pathLst>
                <a:path w="216" h="258">
                  <a:moveTo>
                    <a:pt x="216" y="0"/>
                  </a:moveTo>
                  <a:lnTo>
                    <a:pt x="143" y="258"/>
                  </a:lnTo>
                  <a:lnTo>
                    <a:pt x="0" y="170"/>
                  </a:lnTo>
                  <a:lnTo>
                    <a:pt x="28" y="130"/>
                  </a:lnTo>
                  <a:lnTo>
                    <a:pt x="59" y="95"/>
                  </a:lnTo>
                  <a:lnTo>
                    <a:pt x="95" y="63"/>
                  </a:lnTo>
                  <a:lnTo>
                    <a:pt x="133" y="38"/>
                  </a:lnTo>
                  <a:lnTo>
                    <a:pt x="174" y="16"/>
                  </a:lnTo>
                  <a:lnTo>
                    <a:pt x="21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74" name="Group 14"/>
          <p:cNvGrpSpPr/>
          <p:nvPr/>
        </p:nvGrpSpPr>
        <p:grpSpPr>
          <a:xfrm>
            <a:off x="6633430" y="3545882"/>
            <a:ext cx="1644684" cy="1604826"/>
            <a:chOff x="2160185" y="3098894"/>
            <a:chExt cx="2054625" cy="2004832"/>
          </a:xfrm>
        </p:grpSpPr>
        <p:sp>
          <p:nvSpPr>
            <p:cNvPr id="75" name="Freeform 11"/>
            <p:cNvSpPr>
              <a:spLocks noEditPoints="1"/>
            </p:cNvSpPr>
            <p:nvPr/>
          </p:nvSpPr>
          <p:spPr bwMode="auto">
            <a:xfrm rot="21129250">
              <a:off x="2160185" y="3098894"/>
              <a:ext cx="2054625" cy="2004832"/>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2">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Freeform 12"/>
            <p:cNvSpPr>
              <a:spLocks/>
            </p:cNvSpPr>
            <p:nvPr/>
          </p:nvSpPr>
          <p:spPr bwMode="auto">
            <a:xfrm rot="21129250">
              <a:off x="2274582" y="3210411"/>
              <a:ext cx="1825830" cy="1781799"/>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grpSp>
        <p:nvGrpSpPr>
          <p:cNvPr id="77" name="Group 15"/>
          <p:cNvGrpSpPr/>
          <p:nvPr/>
        </p:nvGrpSpPr>
        <p:grpSpPr>
          <a:xfrm>
            <a:off x="6615701" y="959692"/>
            <a:ext cx="1634784" cy="1595168"/>
            <a:chOff x="883578" y="924689"/>
            <a:chExt cx="2416287" cy="2357729"/>
          </a:xfrm>
        </p:grpSpPr>
        <p:sp>
          <p:nvSpPr>
            <p:cNvPr id="78" name="Freeform 11"/>
            <p:cNvSpPr>
              <a:spLocks noEditPoints="1"/>
            </p:cNvSpPr>
            <p:nvPr/>
          </p:nvSpPr>
          <p:spPr bwMode="auto">
            <a:xfrm>
              <a:off x="883578" y="924689"/>
              <a:ext cx="2416287" cy="2357729"/>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9" name="Freeform 12"/>
            <p:cNvSpPr>
              <a:spLocks/>
            </p:cNvSpPr>
            <p:nvPr/>
          </p:nvSpPr>
          <p:spPr bwMode="auto">
            <a:xfrm>
              <a:off x="1018112" y="1055836"/>
              <a:ext cx="2147219" cy="2095437"/>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sp>
        <p:nvSpPr>
          <p:cNvPr id="80" name="Up Arrow 79"/>
          <p:cNvSpPr/>
          <p:nvPr/>
        </p:nvSpPr>
        <p:spPr>
          <a:xfrm rot="10800000">
            <a:off x="1500166" y="2696027"/>
            <a:ext cx="357190" cy="721119"/>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Up Arrow 80"/>
          <p:cNvSpPr/>
          <p:nvPr/>
        </p:nvSpPr>
        <p:spPr>
          <a:xfrm rot="5400000">
            <a:off x="2887052" y="4040050"/>
            <a:ext cx="357190" cy="721119"/>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Up Arrow 81"/>
          <p:cNvSpPr/>
          <p:nvPr/>
        </p:nvSpPr>
        <p:spPr>
          <a:xfrm>
            <a:off x="4400542" y="2696028"/>
            <a:ext cx="357190" cy="721119"/>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Up Arrow 82"/>
          <p:cNvSpPr/>
          <p:nvPr/>
        </p:nvSpPr>
        <p:spPr>
          <a:xfrm rot="5400000">
            <a:off x="5787428" y="1330179"/>
            <a:ext cx="357190" cy="721119"/>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Up Arrow 83"/>
          <p:cNvSpPr/>
          <p:nvPr/>
        </p:nvSpPr>
        <p:spPr>
          <a:xfrm rot="10800000">
            <a:off x="7281841" y="2696027"/>
            <a:ext cx="357190" cy="721119"/>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49"/>
          <p:cNvGrpSpPr/>
          <p:nvPr/>
        </p:nvGrpSpPr>
        <p:grpSpPr>
          <a:xfrm>
            <a:off x="4243385" y="1583579"/>
            <a:ext cx="653890" cy="384528"/>
            <a:chOff x="9218613" y="1247776"/>
            <a:chExt cx="876300" cy="641350"/>
          </a:xfrm>
          <a:solidFill>
            <a:schemeClr val="bg1"/>
          </a:solidFill>
        </p:grpSpPr>
        <p:sp>
          <p:nvSpPr>
            <p:cNvPr id="86" name="Freeform 7"/>
            <p:cNvSpPr>
              <a:spLocks/>
            </p:cNvSpPr>
            <p:nvPr/>
          </p:nvSpPr>
          <p:spPr bwMode="auto">
            <a:xfrm>
              <a:off x="9269413" y="1595438"/>
              <a:ext cx="773113" cy="293688"/>
            </a:xfrm>
            <a:custGeom>
              <a:avLst/>
              <a:gdLst/>
              <a:ahLst/>
              <a:cxnLst>
                <a:cxn ang="0">
                  <a:pos x="506" y="0"/>
                </a:cxn>
                <a:cxn ang="0">
                  <a:pos x="594" y="112"/>
                </a:cxn>
                <a:cxn ang="0">
                  <a:pos x="617" y="137"/>
                </a:cxn>
                <a:cxn ang="0">
                  <a:pos x="643" y="157"/>
                </a:cxn>
                <a:cxn ang="0">
                  <a:pos x="671" y="171"/>
                </a:cxn>
                <a:cxn ang="0">
                  <a:pos x="700" y="180"/>
                </a:cxn>
                <a:cxn ang="0">
                  <a:pos x="731" y="183"/>
                </a:cxn>
                <a:cxn ang="0">
                  <a:pos x="761" y="180"/>
                </a:cxn>
                <a:cxn ang="0">
                  <a:pos x="791" y="171"/>
                </a:cxn>
                <a:cxn ang="0">
                  <a:pos x="819" y="157"/>
                </a:cxn>
                <a:cxn ang="0">
                  <a:pos x="844" y="137"/>
                </a:cxn>
                <a:cxn ang="0">
                  <a:pos x="868" y="112"/>
                </a:cxn>
                <a:cxn ang="0">
                  <a:pos x="956" y="0"/>
                </a:cxn>
                <a:cxn ang="0">
                  <a:pos x="1462" y="556"/>
                </a:cxn>
                <a:cxn ang="0">
                  <a:pos x="0" y="556"/>
                </a:cxn>
                <a:cxn ang="0">
                  <a:pos x="506" y="0"/>
                </a:cxn>
              </a:cxnLst>
              <a:rect l="0" t="0" r="r" b="b"/>
              <a:pathLst>
                <a:path w="1462" h="556">
                  <a:moveTo>
                    <a:pt x="506" y="0"/>
                  </a:moveTo>
                  <a:lnTo>
                    <a:pt x="594" y="112"/>
                  </a:lnTo>
                  <a:lnTo>
                    <a:pt x="617" y="137"/>
                  </a:lnTo>
                  <a:lnTo>
                    <a:pt x="643" y="157"/>
                  </a:lnTo>
                  <a:lnTo>
                    <a:pt x="671" y="171"/>
                  </a:lnTo>
                  <a:lnTo>
                    <a:pt x="700" y="180"/>
                  </a:lnTo>
                  <a:lnTo>
                    <a:pt x="731" y="183"/>
                  </a:lnTo>
                  <a:lnTo>
                    <a:pt x="761" y="180"/>
                  </a:lnTo>
                  <a:lnTo>
                    <a:pt x="791" y="171"/>
                  </a:lnTo>
                  <a:lnTo>
                    <a:pt x="819" y="157"/>
                  </a:lnTo>
                  <a:lnTo>
                    <a:pt x="844" y="137"/>
                  </a:lnTo>
                  <a:lnTo>
                    <a:pt x="868" y="112"/>
                  </a:lnTo>
                  <a:lnTo>
                    <a:pt x="956" y="0"/>
                  </a:lnTo>
                  <a:lnTo>
                    <a:pt x="1462" y="556"/>
                  </a:lnTo>
                  <a:lnTo>
                    <a:pt x="0" y="556"/>
                  </a:lnTo>
                  <a:lnTo>
                    <a:pt x="50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8"/>
            <p:cNvSpPr>
              <a:spLocks/>
            </p:cNvSpPr>
            <p:nvPr/>
          </p:nvSpPr>
          <p:spPr bwMode="auto">
            <a:xfrm>
              <a:off x="9263063" y="1247776"/>
              <a:ext cx="787400" cy="403225"/>
            </a:xfrm>
            <a:custGeom>
              <a:avLst/>
              <a:gdLst/>
              <a:ahLst/>
              <a:cxnLst>
                <a:cxn ang="0">
                  <a:pos x="0" y="0"/>
                </a:cxn>
                <a:cxn ang="0">
                  <a:pos x="1488" y="0"/>
                </a:cxn>
                <a:cxn ang="0">
                  <a:pos x="814" y="723"/>
                </a:cxn>
                <a:cxn ang="0">
                  <a:pos x="797" y="741"/>
                </a:cxn>
                <a:cxn ang="0">
                  <a:pos x="780" y="753"/>
                </a:cxn>
                <a:cxn ang="0">
                  <a:pos x="760" y="761"/>
                </a:cxn>
                <a:cxn ang="0">
                  <a:pos x="739" y="763"/>
                </a:cxn>
                <a:cxn ang="0">
                  <a:pos x="720" y="761"/>
                </a:cxn>
                <a:cxn ang="0">
                  <a:pos x="700" y="753"/>
                </a:cxn>
                <a:cxn ang="0">
                  <a:pos x="682" y="741"/>
                </a:cxn>
                <a:cxn ang="0">
                  <a:pos x="665" y="723"/>
                </a:cxn>
                <a:cxn ang="0">
                  <a:pos x="0" y="0"/>
                </a:cxn>
              </a:cxnLst>
              <a:rect l="0" t="0" r="r" b="b"/>
              <a:pathLst>
                <a:path w="1488" h="763">
                  <a:moveTo>
                    <a:pt x="0" y="0"/>
                  </a:moveTo>
                  <a:lnTo>
                    <a:pt x="1488" y="0"/>
                  </a:lnTo>
                  <a:lnTo>
                    <a:pt x="814" y="723"/>
                  </a:lnTo>
                  <a:lnTo>
                    <a:pt x="797" y="741"/>
                  </a:lnTo>
                  <a:lnTo>
                    <a:pt x="780" y="753"/>
                  </a:lnTo>
                  <a:lnTo>
                    <a:pt x="760" y="761"/>
                  </a:lnTo>
                  <a:lnTo>
                    <a:pt x="739" y="763"/>
                  </a:lnTo>
                  <a:lnTo>
                    <a:pt x="720" y="761"/>
                  </a:lnTo>
                  <a:lnTo>
                    <a:pt x="700" y="753"/>
                  </a:lnTo>
                  <a:lnTo>
                    <a:pt x="682" y="741"/>
                  </a:lnTo>
                  <a:lnTo>
                    <a:pt x="665" y="72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9"/>
            <p:cNvSpPr>
              <a:spLocks/>
            </p:cNvSpPr>
            <p:nvPr/>
          </p:nvSpPr>
          <p:spPr bwMode="auto">
            <a:xfrm>
              <a:off x="9218613" y="1247776"/>
              <a:ext cx="304800" cy="641350"/>
            </a:xfrm>
            <a:custGeom>
              <a:avLst/>
              <a:gdLst/>
              <a:ahLst/>
              <a:cxnLst>
                <a:cxn ang="0">
                  <a:pos x="0" y="0"/>
                </a:cxn>
                <a:cxn ang="0">
                  <a:pos x="575" y="615"/>
                </a:cxn>
                <a:cxn ang="0">
                  <a:pos x="0" y="1213"/>
                </a:cxn>
                <a:cxn ang="0">
                  <a:pos x="0" y="0"/>
                </a:cxn>
              </a:cxnLst>
              <a:rect l="0" t="0" r="r" b="b"/>
              <a:pathLst>
                <a:path w="575" h="1213">
                  <a:moveTo>
                    <a:pt x="0" y="0"/>
                  </a:moveTo>
                  <a:lnTo>
                    <a:pt x="575" y="615"/>
                  </a:lnTo>
                  <a:lnTo>
                    <a:pt x="0" y="121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10"/>
            <p:cNvSpPr>
              <a:spLocks/>
            </p:cNvSpPr>
            <p:nvPr/>
          </p:nvSpPr>
          <p:spPr bwMode="auto">
            <a:xfrm>
              <a:off x="9790113" y="1247776"/>
              <a:ext cx="304800" cy="641350"/>
            </a:xfrm>
            <a:custGeom>
              <a:avLst/>
              <a:gdLst/>
              <a:ahLst/>
              <a:cxnLst>
                <a:cxn ang="0">
                  <a:pos x="574" y="0"/>
                </a:cxn>
                <a:cxn ang="0">
                  <a:pos x="574" y="1213"/>
                </a:cxn>
                <a:cxn ang="0">
                  <a:pos x="0" y="613"/>
                </a:cxn>
                <a:cxn ang="0">
                  <a:pos x="574" y="0"/>
                </a:cxn>
              </a:cxnLst>
              <a:rect l="0" t="0" r="r" b="b"/>
              <a:pathLst>
                <a:path w="574" h="1213">
                  <a:moveTo>
                    <a:pt x="574" y="0"/>
                  </a:moveTo>
                  <a:lnTo>
                    <a:pt x="574" y="1213"/>
                  </a:lnTo>
                  <a:lnTo>
                    <a:pt x="0" y="613"/>
                  </a:lnTo>
                  <a:lnTo>
                    <a:pt x="57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90" name="Freeform 26"/>
          <p:cNvSpPr>
            <a:spLocks/>
          </p:cNvSpPr>
          <p:nvPr/>
        </p:nvSpPr>
        <p:spPr bwMode="auto">
          <a:xfrm>
            <a:off x="7134243" y="4046532"/>
            <a:ext cx="598966" cy="656498"/>
          </a:xfrm>
          <a:custGeom>
            <a:avLst/>
            <a:gdLst/>
            <a:ahLst/>
            <a:cxnLst>
              <a:cxn ang="0">
                <a:pos x="2995" y="3"/>
              </a:cxn>
              <a:cxn ang="0">
                <a:pos x="3082" y="28"/>
              </a:cxn>
              <a:cxn ang="0">
                <a:pos x="3161" y="73"/>
              </a:cxn>
              <a:cxn ang="0">
                <a:pos x="3229" y="138"/>
              </a:cxn>
              <a:cxn ang="0">
                <a:pos x="3283" y="219"/>
              </a:cxn>
              <a:cxn ang="0">
                <a:pos x="3321" y="314"/>
              </a:cxn>
              <a:cxn ang="0">
                <a:pos x="3342" y="417"/>
              </a:cxn>
              <a:cxn ang="0">
                <a:pos x="3342" y="527"/>
              </a:cxn>
              <a:cxn ang="0">
                <a:pos x="3321" y="632"/>
              </a:cxn>
              <a:cxn ang="0">
                <a:pos x="3283" y="726"/>
              </a:cxn>
              <a:cxn ang="0">
                <a:pos x="3229" y="807"/>
              </a:cxn>
              <a:cxn ang="0">
                <a:pos x="1704" y="3508"/>
              </a:cxn>
              <a:cxn ang="0">
                <a:pos x="1664" y="3571"/>
              </a:cxn>
              <a:cxn ang="0">
                <a:pos x="1610" y="3620"/>
              </a:cxn>
              <a:cxn ang="0">
                <a:pos x="1548" y="3651"/>
              </a:cxn>
              <a:cxn ang="0">
                <a:pos x="1479" y="3662"/>
              </a:cxn>
              <a:cxn ang="0">
                <a:pos x="1410" y="3651"/>
              </a:cxn>
              <a:cxn ang="0">
                <a:pos x="1348" y="3620"/>
              </a:cxn>
              <a:cxn ang="0">
                <a:pos x="1295" y="3571"/>
              </a:cxn>
              <a:cxn ang="0">
                <a:pos x="88" y="2222"/>
              </a:cxn>
              <a:cxn ang="0">
                <a:pos x="40" y="2134"/>
              </a:cxn>
              <a:cxn ang="0">
                <a:pos x="10" y="2035"/>
              </a:cxn>
              <a:cxn ang="0">
                <a:pos x="0" y="1927"/>
              </a:cxn>
              <a:cxn ang="0">
                <a:pos x="10" y="1818"/>
              </a:cxn>
              <a:cxn ang="0">
                <a:pos x="40" y="1719"/>
              </a:cxn>
              <a:cxn ang="0">
                <a:pos x="87" y="1631"/>
              </a:cxn>
              <a:cxn ang="0">
                <a:pos x="148" y="1558"/>
              </a:cxn>
              <a:cxn ang="0">
                <a:pos x="221" y="1502"/>
              </a:cxn>
              <a:cxn ang="0">
                <a:pos x="305" y="1467"/>
              </a:cxn>
              <a:cxn ang="0">
                <a:pos x="396" y="1454"/>
              </a:cxn>
              <a:cxn ang="0">
                <a:pos x="486" y="1467"/>
              </a:cxn>
              <a:cxn ang="0">
                <a:pos x="570" y="1502"/>
              </a:cxn>
              <a:cxn ang="0">
                <a:pos x="644" y="1558"/>
              </a:cxn>
              <a:cxn ang="0">
                <a:pos x="1389" y="2424"/>
              </a:cxn>
              <a:cxn ang="0">
                <a:pos x="2602" y="241"/>
              </a:cxn>
              <a:cxn ang="0">
                <a:pos x="2657" y="152"/>
              </a:cxn>
              <a:cxn ang="0">
                <a:pos x="2726" y="81"/>
              </a:cxn>
              <a:cxn ang="0">
                <a:pos x="2808" y="30"/>
              </a:cxn>
              <a:cxn ang="0">
                <a:pos x="2899" y="3"/>
              </a:cxn>
            </a:cxnLst>
            <a:rect l="0" t="0" r="r" b="b"/>
            <a:pathLst>
              <a:path w="3344" h="3662">
                <a:moveTo>
                  <a:pt x="2948" y="0"/>
                </a:moveTo>
                <a:lnTo>
                  <a:pt x="2995" y="3"/>
                </a:lnTo>
                <a:lnTo>
                  <a:pt x="3039" y="12"/>
                </a:lnTo>
                <a:lnTo>
                  <a:pt x="3082" y="28"/>
                </a:lnTo>
                <a:lnTo>
                  <a:pt x="3123" y="48"/>
                </a:lnTo>
                <a:lnTo>
                  <a:pt x="3161" y="73"/>
                </a:lnTo>
                <a:lnTo>
                  <a:pt x="3196" y="103"/>
                </a:lnTo>
                <a:lnTo>
                  <a:pt x="3229" y="138"/>
                </a:lnTo>
                <a:lnTo>
                  <a:pt x="3257" y="177"/>
                </a:lnTo>
                <a:lnTo>
                  <a:pt x="3283" y="219"/>
                </a:lnTo>
                <a:lnTo>
                  <a:pt x="3304" y="265"/>
                </a:lnTo>
                <a:lnTo>
                  <a:pt x="3321" y="314"/>
                </a:lnTo>
                <a:lnTo>
                  <a:pt x="3334" y="364"/>
                </a:lnTo>
                <a:lnTo>
                  <a:pt x="3342" y="417"/>
                </a:lnTo>
                <a:lnTo>
                  <a:pt x="3344" y="473"/>
                </a:lnTo>
                <a:lnTo>
                  <a:pt x="3342" y="527"/>
                </a:lnTo>
                <a:lnTo>
                  <a:pt x="3334" y="581"/>
                </a:lnTo>
                <a:lnTo>
                  <a:pt x="3321" y="632"/>
                </a:lnTo>
                <a:lnTo>
                  <a:pt x="3304" y="680"/>
                </a:lnTo>
                <a:lnTo>
                  <a:pt x="3283" y="726"/>
                </a:lnTo>
                <a:lnTo>
                  <a:pt x="3257" y="768"/>
                </a:lnTo>
                <a:lnTo>
                  <a:pt x="3229" y="807"/>
                </a:lnTo>
                <a:lnTo>
                  <a:pt x="1719" y="3473"/>
                </a:lnTo>
                <a:lnTo>
                  <a:pt x="1704" y="3508"/>
                </a:lnTo>
                <a:lnTo>
                  <a:pt x="1686" y="3541"/>
                </a:lnTo>
                <a:lnTo>
                  <a:pt x="1664" y="3571"/>
                </a:lnTo>
                <a:lnTo>
                  <a:pt x="1638" y="3597"/>
                </a:lnTo>
                <a:lnTo>
                  <a:pt x="1610" y="3620"/>
                </a:lnTo>
                <a:lnTo>
                  <a:pt x="1580" y="3638"/>
                </a:lnTo>
                <a:lnTo>
                  <a:pt x="1548" y="3651"/>
                </a:lnTo>
                <a:lnTo>
                  <a:pt x="1515" y="3659"/>
                </a:lnTo>
                <a:lnTo>
                  <a:pt x="1479" y="3662"/>
                </a:lnTo>
                <a:lnTo>
                  <a:pt x="1443" y="3659"/>
                </a:lnTo>
                <a:lnTo>
                  <a:pt x="1410" y="3651"/>
                </a:lnTo>
                <a:lnTo>
                  <a:pt x="1378" y="3638"/>
                </a:lnTo>
                <a:lnTo>
                  <a:pt x="1348" y="3620"/>
                </a:lnTo>
                <a:lnTo>
                  <a:pt x="1320" y="3597"/>
                </a:lnTo>
                <a:lnTo>
                  <a:pt x="1295" y="3571"/>
                </a:lnTo>
                <a:lnTo>
                  <a:pt x="117" y="2261"/>
                </a:lnTo>
                <a:lnTo>
                  <a:pt x="88" y="2222"/>
                </a:lnTo>
                <a:lnTo>
                  <a:pt x="62" y="2180"/>
                </a:lnTo>
                <a:lnTo>
                  <a:pt x="40" y="2134"/>
                </a:lnTo>
                <a:lnTo>
                  <a:pt x="23" y="2086"/>
                </a:lnTo>
                <a:lnTo>
                  <a:pt x="10" y="2035"/>
                </a:lnTo>
                <a:lnTo>
                  <a:pt x="2" y="1982"/>
                </a:lnTo>
                <a:lnTo>
                  <a:pt x="0" y="1927"/>
                </a:lnTo>
                <a:lnTo>
                  <a:pt x="2" y="1872"/>
                </a:lnTo>
                <a:lnTo>
                  <a:pt x="10" y="1818"/>
                </a:lnTo>
                <a:lnTo>
                  <a:pt x="23" y="1768"/>
                </a:lnTo>
                <a:lnTo>
                  <a:pt x="40" y="1719"/>
                </a:lnTo>
                <a:lnTo>
                  <a:pt x="61" y="1674"/>
                </a:lnTo>
                <a:lnTo>
                  <a:pt x="87" y="1631"/>
                </a:lnTo>
                <a:lnTo>
                  <a:pt x="116" y="1592"/>
                </a:lnTo>
                <a:lnTo>
                  <a:pt x="148" y="1558"/>
                </a:lnTo>
                <a:lnTo>
                  <a:pt x="184" y="1528"/>
                </a:lnTo>
                <a:lnTo>
                  <a:pt x="221" y="1502"/>
                </a:lnTo>
                <a:lnTo>
                  <a:pt x="263" y="1482"/>
                </a:lnTo>
                <a:lnTo>
                  <a:pt x="305" y="1467"/>
                </a:lnTo>
                <a:lnTo>
                  <a:pt x="349" y="1458"/>
                </a:lnTo>
                <a:lnTo>
                  <a:pt x="396" y="1454"/>
                </a:lnTo>
                <a:lnTo>
                  <a:pt x="442" y="1458"/>
                </a:lnTo>
                <a:lnTo>
                  <a:pt x="486" y="1467"/>
                </a:lnTo>
                <a:lnTo>
                  <a:pt x="530" y="1482"/>
                </a:lnTo>
                <a:lnTo>
                  <a:pt x="570" y="1502"/>
                </a:lnTo>
                <a:lnTo>
                  <a:pt x="609" y="1528"/>
                </a:lnTo>
                <a:lnTo>
                  <a:pt x="644" y="1558"/>
                </a:lnTo>
                <a:lnTo>
                  <a:pt x="677" y="1592"/>
                </a:lnTo>
                <a:lnTo>
                  <a:pt x="1389" y="2424"/>
                </a:lnTo>
                <a:lnTo>
                  <a:pt x="2582" y="292"/>
                </a:lnTo>
                <a:lnTo>
                  <a:pt x="2602" y="241"/>
                </a:lnTo>
                <a:lnTo>
                  <a:pt x="2628" y="196"/>
                </a:lnTo>
                <a:lnTo>
                  <a:pt x="2657" y="152"/>
                </a:lnTo>
                <a:lnTo>
                  <a:pt x="2690" y="115"/>
                </a:lnTo>
                <a:lnTo>
                  <a:pt x="2726" y="81"/>
                </a:lnTo>
                <a:lnTo>
                  <a:pt x="2766" y="53"/>
                </a:lnTo>
                <a:lnTo>
                  <a:pt x="2808" y="30"/>
                </a:lnTo>
                <a:lnTo>
                  <a:pt x="2852" y="13"/>
                </a:lnTo>
                <a:lnTo>
                  <a:pt x="2899" y="3"/>
                </a:lnTo>
                <a:lnTo>
                  <a:pt x="294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91" name="Group 227"/>
          <p:cNvGrpSpPr/>
          <p:nvPr/>
        </p:nvGrpSpPr>
        <p:grpSpPr>
          <a:xfrm>
            <a:off x="7108860" y="1447393"/>
            <a:ext cx="606390" cy="685104"/>
            <a:chOff x="8097838" y="2998788"/>
            <a:chExt cx="660400" cy="746125"/>
          </a:xfrm>
          <a:solidFill>
            <a:schemeClr val="bg1"/>
          </a:solidFill>
        </p:grpSpPr>
        <p:sp>
          <p:nvSpPr>
            <p:cNvPr id="92" name="Freeform 15"/>
            <p:cNvSpPr>
              <a:spLocks noEditPoints="1"/>
            </p:cNvSpPr>
            <p:nvPr/>
          </p:nvSpPr>
          <p:spPr bwMode="auto">
            <a:xfrm>
              <a:off x="8097838" y="3182938"/>
              <a:ext cx="557213" cy="561975"/>
            </a:xfrm>
            <a:custGeom>
              <a:avLst/>
              <a:gdLst/>
              <a:ahLst/>
              <a:cxnLst>
                <a:cxn ang="0">
                  <a:pos x="160" y="82"/>
                </a:cxn>
                <a:cxn ang="0">
                  <a:pos x="119" y="98"/>
                </a:cxn>
                <a:cxn ang="0">
                  <a:pos x="91" y="126"/>
                </a:cxn>
                <a:cxn ang="0">
                  <a:pos x="79" y="157"/>
                </a:cxn>
                <a:cxn ang="0">
                  <a:pos x="79" y="197"/>
                </a:cxn>
                <a:cxn ang="0">
                  <a:pos x="97" y="237"/>
                </a:cxn>
                <a:cxn ang="0">
                  <a:pos x="133" y="264"/>
                </a:cxn>
                <a:cxn ang="0">
                  <a:pos x="176" y="273"/>
                </a:cxn>
                <a:cxn ang="0">
                  <a:pos x="219" y="262"/>
                </a:cxn>
                <a:cxn ang="0">
                  <a:pos x="246" y="241"/>
                </a:cxn>
                <a:cxn ang="0">
                  <a:pos x="263" y="213"/>
                </a:cxn>
                <a:cxn ang="0">
                  <a:pos x="269" y="168"/>
                </a:cxn>
                <a:cxn ang="0">
                  <a:pos x="256" y="126"/>
                </a:cxn>
                <a:cxn ang="0">
                  <a:pos x="224" y="95"/>
                </a:cxn>
                <a:cxn ang="0">
                  <a:pos x="193" y="83"/>
                </a:cxn>
                <a:cxn ang="0">
                  <a:pos x="185" y="0"/>
                </a:cxn>
                <a:cxn ang="0">
                  <a:pos x="233" y="10"/>
                </a:cxn>
                <a:cxn ang="0">
                  <a:pos x="230" y="50"/>
                </a:cxn>
                <a:cxn ang="0">
                  <a:pos x="250" y="61"/>
                </a:cxn>
                <a:cxn ang="0">
                  <a:pos x="257" y="67"/>
                </a:cxn>
                <a:cxn ang="0">
                  <a:pos x="278" y="59"/>
                </a:cxn>
                <a:cxn ang="0">
                  <a:pos x="312" y="67"/>
                </a:cxn>
                <a:cxn ang="0">
                  <a:pos x="312" y="103"/>
                </a:cxn>
                <a:cxn ang="0">
                  <a:pos x="304" y="133"/>
                </a:cxn>
                <a:cxn ang="0">
                  <a:pos x="329" y="153"/>
                </a:cxn>
                <a:cxn ang="0">
                  <a:pos x="351" y="182"/>
                </a:cxn>
                <a:cxn ang="0">
                  <a:pos x="307" y="211"/>
                </a:cxn>
                <a:cxn ang="0">
                  <a:pos x="302" y="228"/>
                </a:cxn>
                <a:cxn ang="0">
                  <a:pos x="294" y="245"/>
                </a:cxn>
                <a:cxn ang="0">
                  <a:pos x="320" y="275"/>
                </a:cxn>
                <a:cxn ang="0">
                  <a:pos x="288" y="312"/>
                </a:cxn>
                <a:cxn ang="0">
                  <a:pos x="255" y="288"/>
                </a:cxn>
                <a:cxn ang="0">
                  <a:pos x="222" y="307"/>
                </a:cxn>
                <a:cxn ang="0">
                  <a:pos x="222" y="347"/>
                </a:cxn>
                <a:cxn ang="0">
                  <a:pos x="174" y="354"/>
                </a:cxn>
                <a:cxn ang="0">
                  <a:pos x="164" y="315"/>
                </a:cxn>
                <a:cxn ang="0">
                  <a:pos x="128" y="308"/>
                </a:cxn>
                <a:cxn ang="0">
                  <a:pos x="80" y="328"/>
                </a:cxn>
                <a:cxn ang="0">
                  <a:pos x="68" y="294"/>
                </a:cxn>
                <a:cxn ang="0">
                  <a:pos x="65" y="262"/>
                </a:cxn>
                <a:cxn ang="0">
                  <a:pos x="58" y="253"/>
                </a:cxn>
                <a:cxn ang="0">
                  <a:pos x="35" y="252"/>
                </a:cxn>
                <a:cxn ang="0">
                  <a:pos x="6" y="233"/>
                </a:cxn>
                <a:cxn ang="0">
                  <a:pos x="18" y="200"/>
                </a:cxn>
                <a:cxn ang="0">
                  <a:pos x="35" y="182"/>
                </a:cxn>
                <a:cxn ang="0">
                  <a:pos x="37" y="154"/>
                </a:cxn>
                <a:cxn ang="0">
                  <a:pos x="2" y="135"/>
                </a:cxn>
                <a:cxn ang="0">
                  <a:pos x="20" y="90"/>
                </a:cxn>
                <a:cxn ang="0">
                  <a:pos x="59" y="100"/>
                </a:cxn>
                <a:cxn ang="0">
                  <a:pos x="70" y="85"/>
                </a:cxn>
                <a:cxn ang="0">
                  <a:pos x="79" y="77"/>
                </a:cxn>
                <a:cxn ang="0">
                  <a:pos x="75" y="53"/>
                </a:cxn>
                <a:cxn ang="0">
                  <a:pos x="89" y="21"/>
                </a:cxn>
                <a:cxn ang="0">
                  <a:pos x="125" y="27"/>
                </a:cxn>
                <a:cxn ang="0">
                  <a:pos x="144" y="42"/>
                </a:cxn>
                <a:cxn ang="0">
                  <a:pos x="172" y="38"/>
                </a:cxn>
                <a:cxn ang="0">
                  <a:pos x="185" y="0"/>
                </a:cxn>
              </a:cxnLst>
              <a:rect l="0" t="0" r="r" b="b"/>
              <a:pathLst>
                <a:path w="351" h="354">
                  <a:moveTo>
                    <a:pt x="176" y="81"/>
                  </a:moveTo>
                  <a:lnTo>
                    <a:pt x="160" y="82"/>
                  </a:lnTo>
                  <a:lnTo>
                    <a:pt x="138" y="88"/>
                  </a:lnTo>
                  <a:lnTo>
                    <a:pt x="119" y="98"/>
                  </a:lnTo>
                  <a:lnTo>
                    <a:pt x="101" y="113"/>
                  </a:lnTo>
                  <a:lnTo>
                    <a:pt x="91" y="126"/>
                  </a:lnTo>
                  <a:lnTo>
                    <a:pt x="83" y="141"/>
                  </a:lnTo>
                  <a:lnTo>
                    <a:pt x="79" y="157"/>
                  </a:lnTo>
                  <a:lnTo>
                    <a:pt x="77" y="174"/>
                  </a:lnTo>
                  <a:lnTo>
                    <a:pt x="79" y="197"/>
                  </a:lnTo>
                  <a:lnTo>
                    <a:pt x="85" y="218"/>
                  </a:lnTo>
                  <a:lnTo>
                    <a:pt x="97" y="237"/>
                  </a:lnTo>
                  <a:lnTo>
                    <a:pt x="114" y="252"/>
                  </a:lnTo>
                  <a:lnTo>
                    <a:pt x="133" y="264"/>
                  </a:lnTo>
                  <a:lnTo>
                    <a:pt x="154" y="271"/>
                  </a:lnTo>
                  <a:lnTo>
                    <a:pt x="176" y="273"/>
                  </a:lnTo>
                  <a:lnTo>
                    <a:pt x="198" y="270"/>
                  </a:lnTo>
                  <a:lnTo>
                    <a:pt x="219" y="262"/>
                  </a:lnTo>
                  <a:lnTo>
                    <a:pt x="234" y="253"/>
                  </a:lnTo>
                  <a:lnTo>
                    <a:pt x="246" y="241"/>
                  </a:lnTo>
                  <a:lnTo>
                    <a:pt x="256" y="228"/>
                  </a:lnTo>
                  <a:lnTo>
                    <a:pt x="263" y="213"/>
                  </a:lnTo>
                  <a:lnTo>
                    <a:pt x="269" y="191"/>
                  </a:lnTo>
                  <a:lnTo>
                    <a:pt x="269" y="168"/>
                  </a:lnTo>
                  <a:lnTo>
                    <a:pt x="265" y="146"/>
                  </a:lnTo>
                  <a:lnTo>
                    <a:pt x="256" y="126"/>
                  </a:lnTo>
                  <a:lnTo>
                    <a:pt x="242" y="109"/>
                  </a:lnTo>
                  <a:lnTo>
                    <a:pt x="224" y="95"/>
                  </a:lnTo>
                  <a:lnTo>
                    <a:pt x="209" y="87"/>
                  </a:lnTo>
                  <a:lnTo>
                    <a:pt x="193" y="83"/>
                  </a:lnTo>
                  <a:lnTo>
                    <a:pt x="176" y="81"/>
                  </a:lnTo>
                  <a:close/>
                  <a:moveTo>
                    <a:pt x="185" y="0"/>
                  </a:moveTo>
                  <a:lnTo>
                    <a:pt x="209" y="4"/>
                  </a:lnTo>
                  <a:lnTo>
                    <a:pt x="233" y="10"/>
                  </a:lnTo>
                  <a:lnTo>
                    <a:pt x="232" y="30"/>
                  </a:lnTo>
                  <a:lnTo>
                    <a:pt x="230" y="50"/>
                  </a:lnTo>
                  <a:lnTo>
                    <a:pt x="246" y="59"/>
                  </a:lnTo>
                  <a:lnTo>
                    <a:pt x="250" y="61"/>
                  </a:lnTo>
                  <a:lnTo>
                    <a:pt x="254" y="64"/>
                  </a:lnTo>
                  <a:lnTo>
                    <a:pt x="257" y="67"/>
                  </a:lnTo>
                  <a:lnTo>
                    <a:pt x="261" y="69"/>
                  </a:lnTo>
                  <a:lnTo>
                    <a:pt x="278" y="59"/>
                  </a:lnTo>
                  <a:lnTo>
                    <a:pt x="296" y="49"/>
                  </a:lnTo>
                  <a:lnTo>
                    <a:pt x="312" y="67"/>
                  </a:lnTo>
                  <a:lnTo>
                    <a:pt x="326" y="88"/>
                  </a:lnTo>
                  <a:lnTo>
                    <a:pt x="312" y="103"/>
                  </a:lnTo>
                  <a:lnTo>
                    <a:pt x="297" y="116"/>
                  </a:lnTo>
                  <a:lnTo>
                    <a:pt x="304" y="133"/>
                  </a:lnTo>
                  <a:lnTo>
                    <a:pt x="309" y="151"/>
                  </a:lnTo>
                  <a:lnTo>
                    <a:pt x="329" y="153"/>
                  </a:lnTo>
                  <a:lnTo>
                    <a:pt x="350" y="157"/>
                  </a:lnTo>
                  <a:lnTo>
                    <a:pt x="351" y="182"/>
                  </a:lnTo>
                  <a:lnTo>
                    <a:pt x="347" y="207"/>
                  </a:lnTo>
                  <a:lnTo>
                    <a:pt x="307" y="211"/>
                  </a:lnTo>
                  <a:lnTo>
                    <a:pt x="304" y="220"/>
                  </a:lnTo>
                  <a:lnTo>
                    <a:pt x="302" y="228"/>
                  </a:lnTo>
                  <a:lnTo>
                    <a:pt x="298" y="237"/>
                  </a:lnTo>
                  <a:lnTo>
                    <a:pt x="294" y="245"/>
                  </a:lnTo>
                  <a:lnTo>
                    <a:pt x="307" y="259"/>
                  </a:lnTo>
                  <a:lnTo>
                    <a:pt x="320" y="275"/>
                  </a:lnTo>
                  <a:lnTo>
                    <a:pt x="305" y="294"/>
                  </a:lnTo>
                  <a:lnTo>
                    <a:pt x="288" y="312"/>
                  </a:lnTo>
                  <a:lnTo>
                    <a:pt x="271" y="300"/>
                  </a:lnTo>
                  <a:lnTo>
                    <a:pt x="255" y="288"/>
                  </a:lnTo>
                  <a:lnTo>
                    <a:pt x="239" y="298"/>
                  </a:lnTo>
                  <a:lnTo>
                    <a:pt x="222" y="307"/>
                  </a:lnTo>
                  <a:lnTo>
                    <a:pt x="223" y="327"/>
                  </a:lnTo>
                  <a:lnTo>
                    <a:pt x="222" y="347"/>
                  </a:lnTo>
                  <a:lnTo>
                    <a:pt x="199" y="352"/>
                  </a:lnTo>
                  <a:lnTo>
                    <a:pt x="174" y="354"/>
                  </a:lnTo>
                  <a:lnTo>
                    <a:pt x="168" y="335"/>
                  </a:lnTo>
                  <a:lnTo>
                    <a:pt x="164" y="315"/>
                  </a:lnTo>
                  <a:lnTo>
                    <a:pt x="146" y="313"/>
                  </a:lnTo>
                  <a:lnTo>
                    <a:pt x="128" y="308"/>
                  </a:lnTo>
                  <a:lnTo>
                    <a:pt x="102" y="339"/>
                  </a:lnTo>
                  <a:lnTo>
                    <a:pt x="80" y="328"/>
                  </a:lnTo>
                  <a:lnTo>
                    <a:pt x="60" y="314"/>
                  </a:lnTo>
                  <a:lnTo>
                    <a:pt x="68" y="294"/>
                  </a:lnTo>
                  <a:lnTo>
                    <a:pt x="77" y="276"/>
                  </a:lnTo>
                  <a:lnTo>
                    <a:pt x="65" y="262"/>
                  </a:lnTo>
                  <a:lnTo>
                    <a:pt x="61" y="258"/>
                  </a:lnTo>
                  <a:lnTo>
                    <a:pt x="58" y="253"/>
                  </a:lnTo>
                  <a:lnTo>
                    <a:pt x="55" y="247"/>
                  </a:lnTo>
                  <a:lnTo>
                    <a:pt x="35" y="252"/>
                  </a:lnTo>
                  <a:lnTo>
                    <a:pt x="15" y="255"/>
                  </a:lnTo>
                  <a:lnTo>
                    <a:pt x="6" y="233"/>
                  </a:lnTo>
                  <a:lnTo>
                    <a:pt x="0" y="209"/>
                  </a:lnTo>
                  <a:lnTo>
                    <a:pt x="18" y="200"/>
                  </a:lnTo>
                  <a:lnTo>
                    <a:pt x="36" y="192"/>
                  </a:lnTo>
                  <a:lnTo>
                    <a:pt x="35" y="182"/>
                  </a:lnTo>
                  <a:lnTo>
                    <a:pt x="35" y="172"/>
                  </a:lnTo>
                  <a:lnTo>
                    <a:pt x="37" y="154"/>
                  </a:lnTo>
                  <a:lnTo>
                    <a:pt x="19" y="145"/>
                  </a:lnTo>
                  <a:lnTo>
                    <a:pt x="2" y="135"/>
                  </a:lnTo>
                  <a:lnTo>
                    <a:pt x="9" y="112"/>
                  </a:lnTo>
                  <a:lnTo>
                    <a:pt x="20" y="90"/>
                  </a:lnTo>
                  <a:lnTo>
                    <a:pt x="39" y="94"/>
                  </a:lnTo>
                  <a:lnTo>
                    <a:pt x="59" y="100"/>
                  </a:lnTo>
                  <a:lnTo>
                    <a:pt x="64" y="93"/>
                  </a:lnTo>
                  <a:lnTo>
                    <a:pt x="70" y="85"/>
                  </a:lnTo>
                  <a:lnTo>
                    <a:pt x="74" y="81"/>
                  </a:lnTo>
                  <a:lnTo>
                    <a:pt x="79" y="77"/>
                  </a:lnTo>
                  <a:lnTo>
                    <a:pt x="83" y="71"/>
                  </a:lnTo>
                  <a:lnTo>
                    <a:pt x="75" y="53"/>
                  </a:lnTo>
                  <a:lnTo>
                    <a:pt x="69" y="34"/>
                  </a:lnTo>
                  <a:lnTo>
                    <a:pt x="89" y="21"/>
                  </a:lnTo>
                  <a:lnTo>
                    <a:pt x="112" y="11"/>
                  </a:lnTo>
                  <a:lnTo>
                    <a:pt x="125" y="27"/>
                  </a:lnTo>
                  <a:lnTo>
                    <a:pt x="136" y="44"/>
                  </a:lnTo>
                  <a:lnTo>
                    <a:pt x="144" y="42"/>
                  </a:lnTo>
                  <a:lnTo>
                    <a:pt x="154" y="40"/>
                  </a:lnTo>
                  <a:lnTo>
                    <a:pt x="172" y="38"/>
                  </a:lnTo>
                  <a:lnTo>
                    <a:pt x="177" y="19"/>
                  </a:lnTo>
                  <a:lnTo>
                    <a:pt x="1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6"/>
            <p:cNvSpPr>
              <a:spLocks noEditPoints="1"/>
            </p:cNvSpPr>
            <p:nvPr/>
          </p:nvSpPr>
          <p:spPr bwMode="auto">
            <a:xfrm>
              <a:off x="8478838" y="2998788"/>
              <a:ext cx="279400" cy="277813"/>
            </a:xfrm>
            <a:custGeom>
              <a:avLst/>
              <a:gdLst/>
              <a:ahLst/>
              <a:cxnLst>
                <a:cxn ang="0">
                  <a:pos x="76" y="67"/>
                </a:cxn>
                <a:cxn ang="0">
                  <a:pos x="65" y="85"/>
                </a:cxn>
                <a:cxn ang="0">
                  <a:pos x="69" y="100"/>
                </a:cxn>
                <a:cxn ang="0">
                  <a:pos x="80" y="110"/>
                </a:cxn>
                <a:cxn ang="0">
                  <a:pos x="94" y="110"/>
                </a:cxn>
                <a:cxn ang="0">
                  <a:pos x="107" y="101"/>
                </a:cxn>
                <a:cxn ang="0">
                  <a:pos x="111" y="81"/>
                </a:cxn>
                <a:cxn ang="0">
                  <a:pos x="96" y="65"/>
                </a:cxn>
                <a:cxn ang="0">
                  <a:pos x="103" y="0"/>
                </a:cxn>
                <a:cxn ang="0">
                  <a:pos x="133" y="11"/>
                </a:cxn>
                <a:cxn ang="0">
                  <a:pos x="133" y="35"/>
                </a:cxn>
                <a:cxn ang="0">
                  <a:pos x="144" y="45"/>
                </a:cxn>
                <a:cxn ang="0">
                  <a:pos x="166" y="44"/>
                </a:cxn>
                <a:cxn ang="0">
                  <a:pos x="176" y="75"/>
                </a:cxn>
                <a:cxn ang="0">
                  <a:pos x="158" y="84"/>
                </a:cxn>
                <a:cxn ang="0">
                  <a:pos x="155" y="107"/>
                </a:cxn>
                <a:cxn ang="0">
                  <a:pos x="166" y="116"/>
                </a:cxn>
                <a:cxn ang="0">
                  <a:pos x="163" y="135"/>
                </a:cxn>
                <a:cxn ang="0">
                  <a:pos x="144" y="143"/>
                </a:cxn>
                <a:cxn ang="0">
                  <a:pos x="130" y="143"/>
                </a:cxn>
                <a:cxn ang="0">
                  <a:pos x="122" y="148"/>
                </a:cxn>
                <a:cxn ang="0">
                  <a:pos x="115" y="151"/>
                </a:cxn>
                <a:cxn ang="0">
                  <a:pos x="97" y="175"/>
                </a:cxn>
                <a:cxn ang="0">
                  <a:pos x="79" y="165"/>
                </a:cxn>
                <a:cxn ang="0">
                  <a:pos x="65" y="152"/>
                </a:cxn>
                <a:cxn ang="0">
                  <a:pos x="38" y="160"/>
                </a:cxn>
                <a:cxn ang="0">
                  <a:pos x="16" y="137"/>
                </a:cxn>
                <a:cxn ang="0">
                  <a:pos x="26" y="117"/>
                </a:cxn>
                <a:cxn ang="0">
                  <a:pos x="23" y="110"/>
                </a:cxn>
                <a:cxn ang="0">
                  <a:pos x="20" y="99"/>
                </a:cxn>
                <a:cxn ang="0">
                  <a:pos x="1" y="78"/>
                </a:cxn>
                <a:cxn ang="0">
                  <a:pos x="25" y="60"/>
                </a:cxn>
                <a:cxn ang="0">
                  <a:pos x="28" y="53"/>
                </a:cxn>
                <a:cxn ang="0">
                  <a:pos x="33" y="47"/>
                </a:cxn>
                <a:cxn ang="0">
                  <a:pos x="33" y="32"/>
                </a:cxn>
                <a:cxn ang="0">
                  <a:pos x="42" y="12"/>
                </a:cxn>
                <a:cxn ang="0">
                  <a:pos x="69" y="21"/>
                </a:cxn>
                <a:cxn ang="0">
                  <a:pos x="93" y="18"/>
                </a:cxn>
                <a:cxn ang="0">
                  <a:pos x="103" y="0"/>
                </a:cxn>
              </a:cxnLst>
              <a:rect l="0" t="0" r="r" b="b"/>
              <a:pathLst>
                <a:path w="176" h="175">
                  <a:moveTo>
                    <a:pt x="86" y="64"/>
                  </a:moveTo>
                  <a:lnTo>
                    <a:pt x="76" y="67"/>
                  </a:lnTo>
                  <a:lnTo>
                    <a:pt x="69" y="75"/>
                  </a:lnTo>
                  <a:lnTo>
                    <a:pt x="65" y="85"/>
                  </a:lnTo>
                  <a:lnTo>
                    <a:pt x="66" y="95"/>
                  </a:lnTo>
                  <a:lnTo>
                    <a:pt x="69" y="100"/>
                  </a:lnTo>
                  <a:lnTo>
                    <a:pt x="72" y="104"/>
                  </a:lnTo>
                  <a:lnTo>
                    <a:pt x="80" y="110"/>
                  </a:lnTo>
                  <a:lnTo>
                    <a:pt x="87" y="111"/>
                  </a:lnTo>
                  <a:lnTo>
                    <a:pt x="94" y="110"/>
                  </a:lnTo>
                  <a:lnTo>
                    <a:pt x="100" y="107"/>
                  </a:lnTo>
                  <a:lnTo>
                    <a:pt x="107" y="101"/>
                  </a:lnTo>
                  <a:lnTo>
                    <a:pt x="112" y="91"/>
                  </a:lnTo>
                  <a:lnTo>
                    <a:pt x="111" y="81"/>
                  </a:lnTo>
                  <a:lnTo>
                    <a:pt x="105" y="71"/>
                  </a:lnTo>
                  <a:lnTo>
                    <a:pt x="96" y="65"/>
                  </a:lnTo>
                  <a:lnTo>
                    <a:pt x="86" y="64"/>
                  </a:lnTo>
                  <a:close/>
                  <a:moveTo>
                    <a:pt x="103" y="0"/>
                  </a:moveTo>
                  <a:lnTo>
                    <a:pt x="119" y="4"/>
                  </a:lnTo>
                  <a:lnTo>
                    <a:pt x="133" y="11"/>
                  </a:lnTo>
                  <a:lnTo>
                    <a:pt x="129" y="31"/>
                  </a:lnTo>
                  <a:lnTo>
                    <a:pt x="133" y="35"/>
                  </a:lnTo>
                  <a:lnTo>
                    <a:pt x="138" y="39"/>
                  </a:lnTo>
                  <a:lnTo>
                    <a:pt x="144" y="45"/>
                  </a:lnTo>
                  <a:lnTo>
                    <a:pt x="145" y="48"/>
                  </a:lnTo>
                  <a:lnTo>
                    <a:pt x="166" y="44"/>
                  </a:lnTo>
                  <a:lnTo>
                    <a:pt x="172" y="58"/>
                  </a:lnTo>
                  <a:lnTo>
                    <a:pt x="176" y="75"/>
                  </a:lnTo>
                  <a:lnTo>
                    <a:pt x="167" y="80"/>
                  </a:lnTo>
                  <a:lnTo>
                    <a:pt x="158" y="84"/>
                  </a:lnTo>
                  <a:lnTo>
                    <a:pt x="157" y="96"/>
                  </a:lnTo>
                  <a:lnTo>
                    <a:pt x="155" y="107"/>
                  </a:lnTo>
                  <a:lnTo>
                    <a:pt x="161" y="112"/>
                  </a:lnTo>
                  <a:lnTo>
                    <a:pt x="166" y="116"/>
                  </a:lnTo>
                  <a:lnTo>
                    <a:pt x="170" y="121"/>
                  </a:lnTo>
                  <a:lnTo>
                    <a:pt x="163" y="135"/>
                  </a:lnTo>
                  <a:lnTo>
                    <a:pt x="154" y="147"/>
                  </a:lnTo>
                  <a:lnTo>
                    <a:pt x="144" y="143"/>
                  </a:lnTo>
                  <a:lnTo>
                    <a:pt x="135" y="139"/>
                  </a:lnTo>
                  <a:lnTo>
                    <a:pt x="130" y="143"/>
                  </a:lnTo>
                  <a:lnTo>
                    <a:pt x="125" y="146"/>
                  </a:lnTo>
                  <a:lnTo>
                    <a:pt x="122" y="148"/>
                  </a:lnTo>
                  <a:lnTo>
                    <a:pt x="118" y="150"/>
                  </a:lnTo>
                  <a:lnTo>
                    <a:pt x="115" y="151"/>
                  </a:lnTo>
                  <a:lnTo>
                    <a:pt x="114" y="172"/>
                  </a:lnTo>
                  <a:lnTo>
                    <a:pt x="97" y="175"/>
                  </a:lnTo>
                  <a:lnTo>
                    <a:pt x="82" y="175"/>
                  </a:lnTo>
                  <a:lnTo>
                    <a:pt x="79" y="165"/>
                  </a:lnTo>
                  <a:lnTo>
                    <a:pt x="77" y="155"/>
                  </a:lnTo>
                  <a:lnTo>
                    <a:pt x="65" y="152"/>
                  </a:lnTo>
                  <a:lnTo>
                    <a:pt x="54" y="148"/>
                  </a:lnTo>
                  <a:lnTo>
                    <a:pt x="38" y="160"/>
                  </a:lnTo>
                  <a:lnTo>
                    <a:pt x="26" y="150"/>
                  </a:lnTo>
                  <a:lnTo>
                    <a:pt x="16" y="137"/>
                  </a:lnTo>
                  <a:lnTo>
                    <a:pt x="28" y="121"/>
                  </a:lnTo>
                  <a:lnTo>
                    <a:pt x="26" y="117"/>
                  </a:lnTo>
                  <a:lnTo>
                    <a:pt x="25" y="114"/>
                  </a:lnTo>
                  <a:lnTo>
                    <a:pt x="23" y="110"/>
                  </a:lnTo>
                  <a:lnTo>
                    <a:pt x="21" y="104"/>
                  </a:lnTo>
                  <a:lnTo>
                    <a:pt x="20" y="99"/>
                  </a:lnTo>
                  <a:lnTo>
                    <a:pt x="0" y="93"/>
                  </a:lnTo>
                  <a:lnTo>
                    <a:pt x="1" y="78"/>
                  </a:lnTo>
                  <a:lnTo>
                    <a:pt x="4" y="61"/>
                  </a:lnTo>
                  <a:lnTo>
                    <a:pt x="25" y="60"/>
                  </a:lnTo>
                  <a:lnTo>
                    <a:pt x="27" y="57"/>
                  </a:lnTo>
                  <a:lnTo>
                    <a:pt x="28" y="53"/>
                  </a:lnTo>
                  <a:lnTo>
                    <a:pt x="30" y="50"/>
                  </a:lnTo>
                  <a:lnTo>
                    <a:pt x="33" y="47"/>
                  </a:lnTo>
                  <a:lnTo>
                    <a:pt x="37" y="41"/>
                  </a:lnTo>
                  <a:lnTo>
                    <a:pt x="33" y="32"/>
                  </a:lnTo>
                  <a:lnTo>
                    <a:pt x="29" y="22"/>
                  </a:lnTo>
                  <a:lnTo>
                    <a:pt x="42" y="12"/>
                  </a:lnTo>
                  <a:lnTo>
                    <a:pt x="56" y="5"/>
                  </a:lnTo>
                  <a:lnTo>
                    <a:pt x="69" y="21"/>
                  </a:lnTo>
                  <a:lnTo>
                    <a:pt x="87" y="18"/>
                  </a:lnTo>
                  <a:lnTo>
                    <a:pt x="93" y="18"/>
                  </a:lnTo>
                  <a:lnTo>
                    <a:pt x="97" y="9"/>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94" name="Freeform 26"/>
          <p:cNvSpPr>
            <a:spLocks/>
          </p:cNvSpPr>
          <p:nvPr/>
        </p:nvSpPr>
        <p:spPr bwMode="auto">
          <a:xfrm>
            <a:off x="1500166" y="5684125"/>
            <a:ext cx="598966" cy="656498"/>
          </a:xfrm>
          <a:custGeom>
            <a:avLst/>
            <a:gdLst/>
            <a:ahLst/>
            <a:cxnLst>
              <a:cxn ang="0">
                <a:pos x="2995" y="3"/>
              </a:cxn>
              <a:cxn ang="0">
                <a:pos x="3082" y="28"/>
              </a:cxn>
              <a:cxn ang="0">
                <a:pos x="3161" y="73"/>
              </a:cxn>
              <a:cxn ang="0">
                <a:pos x="3229" y="138"/>
              </a:cxn>
              <a:cxn ang="0">
                <a:pos x="3283" y="219"/>
              </a:cxn>
              <a:cxn ang="0">
                <a:pos x="3321" y="314"/>
              </a:cxn>
              <a:cxn ang="0">
                <a:pos x="3342" y="417"/>
              </a:cxn>
              <a:cxn ang="0">
                <a:pos x="3342" y="527"/>
              </a:cxn>
              <a:cxn ang="0">
                <a:pos x="3321" y="632"/>
              </a:cxn>
              <a:cxn ang="0">
                <a:pos x="3283" y="726"/>
              </a:cxn>
              <a:cxn ang="0">
                <a:pos x="3229" y="807"/>
              </a:cxn>
              <a:cxn ang="0">
                <a:pos x="1704" y="3508"/>
              </a:cxn>
              <a:cxn ang="0">
                <a:pos x="1664" y="3571"/>
              </a:cxn>
              <a:cxn ang="0">
                <a:pos x="1610" y="3620"/>
              </a:cxn>
              <a:cxn ang="0">
                <a:pos x="1548" y="3651"/>
              </a:cxn>
              <a:cxn ang="0">
                <a:pos x="1479" y="3662"/>
              </a:cxn>
              <a:cxn ang="0">
                <a:pos x="1410" y="3651"/>
              </a:cxn>
              <a:cxn ang="0">
                <a:pos x="1348" y="3620"/>
              </a:cxn>
              <a:cxn ang="0">
                <a:pos x="1295" y="3571"/>
              </a:cxn>
              <a:cxn ang="0">
                <a:pos x="88" y="2222"/>
              </a:cxn>
              <a:cxn ang="0">
                <a:pos x="40" y="2134"/>
              </a:cxn>
              <a:cxn ang="0">
                <a:pos x="10" y="2035"/>
              </a:cxn>
              <a:cxn ang="0">
                <a:pos x="0" y="1927"/>
              </a:cxn>
              <a:cxn ang="0">
                <a:pos x="10" y="1818"/>
              </a:cxn>
              <a:cxn ang="0">
                <a:pos x="40" y="1719"/>
              </a:cxn>
              <a:cxn ang="0">
                <a:pos x="87" y="1631"/>
              </a:cxn>
              <a:cxn ang="0">
                <a:pos x="148" y="1558"/>
              </a:cxn>
              <a:cxn ang="0">
                <a:pos x="221" y="1502"/>
              </a:cxn>
              <a:cxn ang="0">
                <a:pos x="305" y="1467"/>
              </a:cxn>
              <a:cxn ang="0">
                <a:pos x="396" y="1454"/>
              </a:cxn>
              <a:cxn ang="0">
                <a:pos x="486" y="1467"/>
              </a:cxn>
              <a:cxn ang="0">
                <a:pos x="570" y="1502"/>
              </a:cxn>
              <a:cxn ang="0">
                <a:pos x="644" y="1558"/>
              </a:cxn>
              <a:cxn ang="0">
                <a:pos x="1389" y="2424"/>
              </a:cxn>
              <a:cxn ang="0">
                <a:pos x="2602" y="241"/>
              </a:cxn>
              <a:cxn ang="0">
                <a:pos x="2657" y="152"/>
              </a:cxn>
              <a:cxn ang="0">
                <a:pos x="2726" y="81"/>
              </a:cxn>
              <a:cxn ang="0">
                <a:pos x="2808" y="30"/>
              </a:cxn>
              <a:cxn ang="0">
                <a:pos x="2899" y="3"/>
              </a:cxn>
            </a:cxnLst>
            <a:rect l="0" t="0" r="r" b="b"/>
            <a:pathLst>
              <a:path w="3344" h="3662">
                <a:moveTo>
                  <a:pt x="2948" y="0"/>
                </a:moveTo>
                <a:lnTo>
                  <a:pt x="2995" y="3"/>
                </a:lnTo>
                <a:lnTo>
                  <a:pt x="3039" y="12"/>
                </a:lnTo>
                <a:lnTo>
                  <a:pt x="3082" y="28"/>
                </a:lnTo>
                <a:lnTo>
                  <a:pt x="3123" y="48"/>
                </a:lnTo>
                <a:lnTo>
                  <a:pt x="3161" y="73"/>
                </a:lnTo>
                <a:lnTo>
                  <a:pt x="3196" y="103"/>
                </a:lnTo>
                <a:lnTo>
                  <a:pt x="3229" y="138"/>
                </a:lnTo>
                <a:lnTo>
                  <a:pt x="3257" y="177"/>
                </a:lnTo>
                <a:lnTo>
                  <a:pt x="3283" y="219"/>
                </a:lnTo>
                <a:lnTo>
                  <a:pt x="3304" y="265"/>
                </a:lnTo>
                <a:lnTo>
                  <a:pt x="3321" y="314"/>
                </a:lnTo>
                <a:lnTo>
                  <a:pt x="3334" y="364"/>
                </a:lnTo>
                <a:lnTo>
                  <a:pt x="3342" y="417"/>
                </a:lnTo>
                <a:lnTo>
                  <a:pt x="3344" y="473"/>
                </a:lnTo>
                <a:lnTo>
                  <a:pt x="3342" y="527"/>
                </a:lnTo>
                <a:lnTo>
                  <a:pt x="3334" y="581"/>
                </a:lnTo>
                <a:lnTo>
                  <a:pt x="3321" y="632"/>
                </a:lnTo>
                <a:lnTo>
                  <a:pt x="3304" y="680"/>
                </a:lnTo>
                <a:lnTo>
                  <a:pt x="3283" y="726"/>
                </a:lnTo>
                <a:lnTo>
                  <a:pt x="3257" y="768"/>
                </a:lnTo>
                <a:lnTo>
                  <a:pt x="3229" y="807"/>
                </a:lnTo>
                <a:lnTo>
                  <a:pt x="1719" y="3473"/>
                </a:lnTo>
                <a:lnTo>
                  <a:pt x="1704" y="3508"/>
                </a:lnTo>
                <a:lnTo>
                  <a:pt x="1686" y="3541"/>
                </a:lnTo>
                <a:lnTo>
                  <a:pt x="1664" y="3571"/>
                </a:lnTo>
                <a:lnTo>
                  <a:pt x="1638" y="3597"/>
                </a:lnTo>
                <a:lnTo>
                  <a:pt x="1610" y="3620"/>
                </a:lnTo>
                <a:lnTo>
                  <a:pt x="1580" y="3638"/>
                </a:lnTo>
                <a:lnTo>
                  <a:pt x="1548" y="3651"/>
                </a:lnTo>
                <a:lnTo>
                  <a:pt x="1515" y="3659"/>
                </a:lnTo>
                <a:lnTo>
                  <a:pt x="1479" y="3662"/>
                </a:lnTo>
                <a:lnTo>
                  <a:pt x="1443" y="3659"/>
                </a:lnTo>
                <a:lnTo>
                  <a:pt x="1410" y="3651"/>
                </a:lnTo>
                <a:lnTo>
                  <a:pt x="1378" y="3638"/>
                </a:lnTo>
                <a:lnTo>
                  <a:pt x="1348" y="3620"/>
                </a:lnTo>
                <a:lnTo>
                  <a:pt x="1320" y="3597"/>
                </a:lnTo>
                <a:lnTo>
                  <a:pt x="1295" y="3571"/>
                </a:lnTo>
                <a:lnTo>
                  <a:pt x="117" y="2261"/>
                </a:lnTo>
                <a:lnTo>
                  <a:pt x="88" y="2222"/>
                </a:lnTo>
                <a:lnTo>
                  <a:pt x="62" y="2180"/>
                </a:lnTo>
                <a:lnTo>
                  <a:pt x="40" y="2134"/>
                </a:lnTo>
                <a:lnTo>
                  <a:pt x="23" y="2086"/>
                </a:lnTo>
                <a:lnTo>
                  <a:pt x="10" y="2035"/>
                </a:lnTo>
                <a:lnTo>
                  <a:pt x="2" y="1982"/>
                </a:lnTo>
                <a:lnTo>
                  <a:pt x="0" y="1927"/>
                </a:lnTo>
                <a:lnTo>
                  <a:pt x="2" y="1872"/>
                </a:lnTo>
                <a:lnTo>
                  <a:pt x="10" y="1818"/>
                </a:lnTo>
                <a:lnTo>
                  <a:pt x="23" y="1768"/>
                </a:lnTo>
                <a:lnTo>
                  <a:pt x="40" y="1719"/>
                </a:lnTo>
                <a:lnTo>
                  <a:pt x="61" y="1674"/>
                </a:lnTo>
                <a:lnTo>
                  <a:pt x="87" y="1631"/>
                </a:lnTo>
                <a:lnTo>
                  <a:pt x="116" y="1592"/>
                </a:lnTo>
                <a:lnTo>
                  <a:pt x="148" y="1558"/>
                </a:lnTo>
                <a:lnTo>
                  <a:pt x="184" y="1528"/>
                </a:lnTo>
                <a:lnTo>
                  <a:pt x="221" y="1502"/>
                </a:lnTo>
                <a:lnTo>
                  <a:pt x="263" y="1482"/>
                </a:lnTo>
                <a:lnTo>
                  <a:pt x="305" y="1467"/>
                </a:lnTo>
                <a:lnTo>
                  <a:pt x="349" y="1458"/>
                </a:lnTo>
                <a:lnTo>
                  <a:pt x="396" y="1454"/>
                </a:lnTo>
                <a:lnTo>
                  <a:pt x="442" y="1458"/>
                </a:lnTo>
                <a:lnTo>
                  <a:pt x="486" y="1467"/>
                </a:lnTo>
                <a:lnTo>
                  <a:pt x="530" y="1482"/>
                </a:lnTo>
                <a:lnTo>
                  <a:pt x="570" y="1502"/>
                </a:lnTo>
                <a:lnTo>
                  <a:pt x="609" y="1528"/>
                </a:lnTo>
                <a:lnTo>
                  <a:pt x="644" y="1558"/>
                </a:lnTo>
                <a:lnTo>
                  <a:pt x="677" y="1592"/>
                </a:lnTo>
                <a:lnTo>
                  <a:pt x="1389" y="2424"/>
                </a:lnTo>
                <a:lnTo>
                  <a:pt x="2582" y="292"/>
                </a:lnTo>
                <a:lnTo>
                  <a:pt x="2602" y="241"/>
                </a:lnTo>
                <a:lnTo>
                  <a:pt x="2628" y="196"/>
                </a:lnTo>
                <a:lnTo>
                  <a:pt x="2657" y="152"/>
                </a:lnTo>
                <a:lnTo>
                  <a:pt x="2690" y="115"/>
                </a:lnTo>
                <a:lnTo>
                  <a:pt x="2726" y="81"/>
                </a:lnTo>
                <a:lnTo>
                  <a:pt x="2766" y="53"/>
                </a:lnTo>
                <a:lnTo>
                  <a:pt x="2808" y="30"/>
                </a:lnTo>
                <a:lnTo>
                  <a:pt x="2852" y="13"/>
                </a:lnTo>
                <a:lnTo>
                  <a:pt x="2899" y="3"/>
                </a:lnTo>
                <a:lnTo>
                  <a:pt x="2948" y="0"/>
                </a:lnTo>
                <a:close/>
              </a:path>
            </a:pathLst>
          </a:cu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5" name="Прямоугольник 121"/>
          <p:cNvSpPr/>
          <p:nvPr/>
        </p:nvSpPr>
        <p:spPr>
          <a:xfrm>
            <a:off x="2257389" y="5569824"/>
            <a:ext cx="5996029" cy="830997"/>
          </a:xfrm>
          <a:prstGeom prst="rect">
            <a:avLst/>
          </a:prstGeom>
        </p:spPr>
        <p:txBody>
          <a:bodyPr wrap="square">
            <a:spAutoFit/>
          </a:bodyPr>
          <a:lstStyle/>
          <a:p>
            <a:r>
              <a:rPr lang="en-US" sz="1200" b="1" dirty="0" smtClean="0">
                <a:latin typeface="Arial" pitchFamily="34" charset="0"/>
                <a:cs typeface="Arial" pitchFamily="34" charset="0"/>
              </a:rPr>
              <a:t>Example text.</a:t>
            </a:r>
          </a:p>
          <a:p>
            <a:r>
              <a:rPr lang="en-US" sz="1200" dirty="0" smtClean="0">
                <a:latin typeface="Arial" pitchFamily="34" charset="0"/>
                <a:cs typeface="Arial" pitchFamily="34" charset="0"/>
              </a:rPr>
              <a:t>Go ahead and replace it with your own text. This is an example text. Go ahead and replace it with your own text. This is an example text. Go ahead and replace it with your own text. This is an example text.</a:t>
            </a:r>
            <a:endParaRPr lang="ru-RU" sz="1200" dirty="0" smtClean="0">
              <a:latin typeface="Arial" pitchFamily="34" charset="0"/>
              <a:cs typeface="Arial" pitchFamily="34" charset="0"/>
            </a:endParaRPr>
          </a:p>
        </p:txBody>
      </p:sp>
      <p:sp>
        <p:nvSpPr>
          <p:cNvPr id="47"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solidFill>
                  <a:schemeClr val="tx1">
                    <a:lumMod val="85000"/>
                    <a:lumOff val="15000"/>
                  </a:schemeClr>
                </a:solidFill>
                <a:latin typeface="Arial" pitchFamily="34" charset="0"/>
                <a:cs typeface="Arial" pitchFamily="34" charset="0"/>
              </a:rPr>
              <a:t>COLOR ELEMENTS</a:t>
            </a:r>
            <a:endParaRPr lang="ru-RU" sz="1600" b="1" dirty="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2481698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53</Words>
  <Application>Microsoft Office PowerPoint</Application>
  <PresentationFormat>全屏显示(4:3)</PresentationFormat>
  <Paragraphs>3</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