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314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0"/>
            <a:ext cx="9144000" cy="3657599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85800" y="1926660"/>
            <a:ext cx="7698242" cy="4297332"/>
          </a:xfrm>
          <a:prstGeom prst="rect">
            <a:avLst/>
          </a:prstGeom>
          <a:gradFill>
            <a:gsLst>
              <a:gs pos="100000">
                <a:schemeClr val="tx1">
                  <a:lumMod val="20000"/>
                  <a:lumOff val="80000"/>
                </a:schemeClr>
              </a:gs>
              <a:gs pos="0">
                <a:schemeClr val="bg1"/>
              </a:gs>
            </a:gsLst>
            <a:lin ang="5400000" scaled="0"/>
          </a:gradFill>
          <a:ln w="12700">
            <a:solidFill>
              <a:schemeClr val="tx1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685884" y="457199"/>
          <a:ext cx="7696115" cy="5762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9445"/>
                <a:gridCol w="1099445"/>
                <a:gridCol w="1099445"/>
                <a:gridCol w="1099445"/>
                <a:gridCol w="1099445"/>
                <a:gridCol w="1099445"/>
                <a:gridCol w="1099445"/>
              </a:tblGrid>
              <a:tr h="713316">
                <a:tc gridSpan="7">
                  <a:txBody>
                    <a:bodyPr/>
                    <a:lstStyle/>
                    <a:p>
                      <a:pPr algn="l"/>
                      <a:r>
                        <a:rPr lang="en-US" sz="3500" baseline="0" dirty="0" smtClean="0">
                          <a:solidFill>
                            <a:srgbClr val="080808"/>
                          </a:solidFill>
                        </a:rPr>
                        <a:t>Calendar – 2010                   </a:t>
                      </a:r>
                      <a:r>
                        <a:rPr lang="en-US" sz="3000" baseline="0" dirty="0" smtClean="0">
                          <a:solidFill>
                            <a:srgbClr val="080808"/>
                          </a:solidFill>
                        </a:rPr>
                        <a:t>September 2010</a:t>
                      </a:r>
                      <a:endParaRPr lang="en-US" sz="3000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48653"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Sun</a:t>
                      </a:r>
                      <a:endParaRPr lang="en-US" sz="2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6268" marR="96268" marT="48135" marB="481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Mon</a:t>
                      </a:r>
                      <a:endParaRPr lang="en-US" sz="2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6268" marR="96268" marT="48135" marB="4813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Tue</a:t>
                      </a:r>
                      <a:endParaRPr lang="en-US" sz="2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6268" marR="96268" marT="48135" marB="4813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Wed</a:t>
                      </a:r>
                      <a:endParaRPr lang="en-US" sz="2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6268" marR="96268" marT="48135" marB="4813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Thu</a:t>
                      </a:r>
                      <a:endParaRPr lang="en-US" sz="2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6268" marR="96268" marT="48135" marB="4813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Fri</a:t>
                      </a:r>
                      <a:endParaRPr lang="en-US" sz="2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6268" marR="96268" marT="48135" marB="4813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Sat</a:t>
                      </a:r>
                      <a:endParaRPr lang="en-US" sz="25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6268" marR="96268" marT="48135" marB="4813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0070C0"/>
                        </a:gs>
                        <a:gs pos="100000">
                          <a:srgbClr val="0091EA"/>
                        </a:gs>
                      </a:gsLst>
                      <a:lin ang="5400000" scaled="0"/>
                    </a:gradFill>
                  </a:tcPr>
                </a:tc>
              </a:tr>
              <a:tr h="860198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A6A6A6"/>
                          </a:solidFill>
                        </a:rPr>
                        <a:t>29</a:t>
                      </a:r>
                      <a:endParaRPr lang="en-US" sz="1600" b="1" dirty="0">
                        <a:solidFill>
                          <a:srgbClr val="A6A6A6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A6A6A6"/>
                          </a:solidFill>
                        </a:rPr>
                        <a:t>30</a:t>
                      </a:r>
                      <a:endParaRPr lang="en-US" sz="1600" b="1" dirty="0">
                        <a:solidFill>
                          <a:srgbClr val="A6A6A6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A6A6A6"/>
                          </a:solidFill>
                        </a:rPr>
                        <a:t>31</a:t>
                      </a:r>
                      <a:endParaRPr lang="en-US" sz="1600" b="1" dirty="0">
                        <a:solidFill>
                          <a:srgbClr val="A6A6A6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</a:rPr>
                        <a:t>1 </a:t>
                      </a:r>
                      <a:endParaRPr lang="en-US" sz="16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</a:rPr>
                        <a:t>2</a:t>
                      </a:r>
                      <a:endParaRPr lang="en-US" sz="16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</a:rPr>
                        <a:t>3</a:t>
                      </a:r>
                      <a:endParaRPr lang="en-US" sz="16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</a:rPr>
                        <a:t>4</a:t>
                      </a:r>
                      <a:endParaRPr lang="en-US" sz="16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0198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</a:rPr>
                        <a:t>5</a:t>
                      </a:r>
                      <a:endParaRPr lang="en-US" sz="16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</a:rPr>
                        <a:t>6</a:t>
                      </a:r>
                      <a:endParaRPr lang="en-US" sz="16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</a:rPr>
                        <a:t>7</a:t>
                      </a:r>
                      <a:endParaRPr lang="en-US" sz="16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</a:rPr>
                        <a:t>8</a:t>
                      </a:r>
                      <a:endParaRPr lang="en-US" sz="16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</a:rPr>
                        <a:t>9</a:t>
                      </a:r>
                      <a:endParaRPr lang="en-US" sz="16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</a:rPr>
                        <a:t>10</a:t>
                      </a:r>
                      <a:endParaRPr lang="en-US" sz="16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</a:rPr>
                        <a:t>11</a:t>
                      </a:r>
                      <a:endParaRPr lang="en-US" sz="16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0198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</a:rPr>
                        <a:t>12</a:t>
                      </a:r>
                      <a:endParaRPr lang="en-US" sz="16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</a:rPr>
                        <a:t>13</a:t>
                      </a:r>
                      <a:endParaRPr lang="en-US" sz="16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</a:rPr>
                        <a:t>14</a:t>
                      </a:r>
                      <a:endParaRPr lang="en-US" sz="16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  <a:effectLst/>
                        </a:rPr>
                        <a:t>15</a:t>
                      </a:r>
                      <a:endParaRPr lang="en-US" sz="1600" b="1" dirty="0">
                        <a:solidFill>
                          <a:srgbClr val="080808"/>
                        </a:solidFill>
                        <a:effectLst/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</a:rPr>
                        <a:t>16</a:t>
                      </a:r>
                      <a:endParaRPr lang="en-US" sz="16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</a:rPr>
                        <a:t>17</a:t>
                      </a:r>
                      <a:endParaRPr lang="en-US" sz="16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</a:rPr>
                        <a:t>18</a:t>
                      </a:r>
                      <a:endParaRPr lang="en-US" sz="16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0198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</a:rPr>
                        <a:t>19</a:t>
                      </a:r>
                      <a:endParaRPr lang="en-US" sz="16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</a:rPr>
                        <a:t>20</a:t>
                      </a:r>
                      <a:endParaRPr lang="en-US" sz="16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</a:rPr>
                        <a:t>21</a:t>
                      </a:r>
                      <a:endParaRPr lang="en-US" sz="16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</a:rPr>
                        <a:t>22</a:t>
                      </a:r>
                      <a:endParaRPr lang="en-US" sz="16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</a:rPr>
                        <a:t>23</a:t>
                      </a:r>
                      <a:endParaRPr lang="en-US" sz="16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</a:rPr>
                        <a:t>24</a:t>
                      </a:r>
                      <a:endParaRPr lang="en-US" sz="16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</a:rPr>
                        <a:t>25</a:t>
                      </a:r>
                      <a:endParaRPr lang="en-US" sz="16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0198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</a:rPr>
                        <a:t>26</a:t>
                      </a:r>
                      <a:endParaRPr lang="en-US" sz="16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</a:rPr>
                        <a:t>27</a:t>
                      </a:r>
                      <a:endParaRPr lang="en-US" sz="16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</a:rPr>
                        <a:t>28</a:t>
                      </a:r>
                      <a:endParaRPr lang="en-US" sz="16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</a:rPr>
                        <a:t>29</a:t>
                      </a:r>
                      <a:endParaRPr lang="en-US" sz="16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80808"/>
                          </a:solidFill>
                        </a:rPr>
                        <a:t>30</a:t>
                      </a:r>
                      <a:endParaRPr lang="en-US" sz="1600" b="1" dirty="0">
                        <a:solidFill>
                          <a:srgbClr val="080808"/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en-US" sz="1600" b="1" dirty="0">
                        <a:solidFill>
                          <a:schemeClr val="tx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</a:rPr>
                        <a:t>2</a:t>
                      </a:r>
                      <a:endParaRPr lang="en-US" sz="1600" b="1" dirty="0">
                        <a:solidFill>
                          <a:schemeClr val="tx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96268" marR="96268" marT="48135" marB="4813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1" name="Straight Connector 20"/>
          <p:cNvCxnSpPr>
            <a:endCxn id="32" idx="1"/>
          </p:cNvCxnSpPr>
          <p:nvPr/>
        </p:nvCxnSpPr>
        <p:spPr>
          <a:xfrm>
            <a:off x="685800" y="3505200"/>
            <a:ext cx="1644113" cy="1588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2329913" y="3429000"/>
            <a:ext cx="45719" cy="152400"/>
          </a:xfrm>
          <a:prstGeom prst="rect">
            <a:avLst/>
          </a:prstGeom>
          <a:solidFill>
            <a:srgbClr val="FF0000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 Box 394"/>
          <p:cNvSpPr txBox="1">
            <a:spLocks noChangeArrowheads="1"/>
          </p:cNvSpPr>
          <p:nvPr/>
        </p:nvSpPr>
        <p:spPr bwMode="auto">
          <a:xfrm>
            <a:off x="685801" y="3200400"/>
            <a:ext cx="16764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ea typeface="굴림" charset="-127"/>
                <a:cs typeface="Arial" pitchFamily="34" charset="0"/>
              </a:rPr>
              <a:t>Your Text Here</a:t>
            </a:r>
            <a:endParaRPr lang="en-US" altLang="ko-KR" sz="1200" kern="0" dirty="0">
              <a:ea typeface="굴림" charset="-127"/>
              <a:cs typeface="Arial" pitchFamily="34" charset="0"/>
            </a:endParaRPr>
          </a:p>
        </p:txBody>
      </p:sp>
      <p:cxnSp>
        <p:nvCxnSpPr>
          <p:cNvPr id="57" name="Straight Connector 56"/>
          <p:cNvCxnSpPr>
            <a:stCxn id="58" idx="3"/>
          </p:cNvCxnSpPr>
          <p:nvPr/>
        </p:nvCxnSpPr>
        <p:spPr>
          <a:xfrm>
            <a:off x="6765607" y="2602424"/>
            <a:ext cx="1612681" cy="1588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6719888" y="2526224"/>
            <a:ext cx="45719" cy="152400"/>
          </a:xfrm>
          <a:prstGeom prst="rect">
            <a:avLst/>
          </a:prstGeom>
          <a:solidFill>
            <a:srgbClr val="FF0000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 Box 394"/>
          <p:cNvSpPr txBox="1">
            <a:spLocks noChangeArrowheads="1"/>
          </p:cNvSpPr>
          <p:nvPr/>
        </p:nvSpPr>
        <p:spPr bwMode="auto">
          <a:xfrm>
            <a:off x="6781799" y="2297624"/>
            <a:ext cx="1583411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ea typeface="굴림" charset="-127"/>
                <a:cs typeface="Arial" pitchFamily="34" charset="0"/>
              </a:rPr>
              <a:t>Your Text Here</a:t>
            </a:r>
            <a:endParaRPr lang="en-US" altLang="ko-KR" sz="1200" kern="0" dirty="0">
              <a:ea typeface="굴림" charset="-127"/>
              <a:cs typeface="Arial" pitchFamily="34" charset="0"/>
            </a:endParaRPr>
          </a:p>
        </p:txBody>
      </p:sp>
      <p:sp>
        <p:nvSpPr>
          <p:cNvPr id="64" name="Text Box 394"/>
          <p:cNvSpPr txBox="1">
            <a:spLocks noChangeArrowheads="1"/>
          </p:cNvSpPr>
          <p:nvPr/>
        </p:nvSpPr>
        <p:spPr bwMode="auto">
          <a:xfrm>
            <a:off x="2958465" y="3088957"/>
            <a:ext cx="965200" cy="4924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300" kern="0" dirty="0" smtClean="0">
                <a:ea typeface="굴림" charset="-127"/>
                <a:cs typeface="Arial" pitchFamily="34" charset="0"/>
              </a:rPr>
              <a:t>Example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300" kern="0" dirty="0" smtClean="0">
                <a:ea typeface="굴림" charset="-127"/>
                <a:cs typeface="Arial" pitchFamily="34" charset="0"/>
              </a:rPr>
              <a:t>Text</a:t>
            </a:r>
            <a:endParaRPr lang="en-US" altLang="ko-KR" sz="1300" kern="0" dirty="0">
              <a:ea typeface="굴림" charset="-127"/>
              <a:cs typeface="Arial" pitchFamily="34" charset="0"/>
            </a:endParaRPr>
          </a:p>
        </p:txBody>
      </p:sp>
      <p:sp>
        <p:nvSpPr>
          <p:cNvPr id="65" name="Text Box 394"/>
          <p:cNvSpPr txBox="1">
            <a:spLocks noChangeArrowheads="1"/>
          </p:cNvSpPr>
          <p:nvPr/>
        </p:nvSpPr>
        <p:spPr bwMode="auto">
          <a:xfrm>
            <a:off x="4058845" y="3088957"/>
            <a:ext cx="965200" cy="4924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300" kern="0" dirty="0" smtClean="0">
                <a:ea typeface="굴림" charset="-127"/>
                <a:cs typeface="Arial" pitchFamily="34" charset="0"/>
              </a:rPr>
              <a:t>Example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300" kern="0" dirty="0" smtClean="0">
                <a:ea typeface="굴림" charset="-127"/>
                <a:cs typeface="Arial" pitchFamily="34" charset="0"/>
              </a:rPr>
              <a:t>Text</a:t>
            </a:r>
            <a:endParaRPr lang="en-US" altLang="ko-KR" sz="1300" kern="0" dirty="0">
              <a:ea typeface="굴림" charset="-127"/>
              <a:cs typeface="Arial" pitchFamily="34" charset="0"/>
            </a:endParaRPr>
          </a:p>
        </p:txBody>
      </p:sp>
      <p:cxnSp>
        <p:nvCxnSpPr>
          <p:cNvPr id="66" name="Straight Connector 65"/>
          <p:cNvCxnSpPr>
            <a:stCxn id="69" idx="3"/>
            <a:endCxn id="71" idx="1"/>
          </p:cNvCxnSpPr>
          <p:nvPr/>
        </p:nvCxnSpPr>
        <p:spPr>
          <a:xfrm>
            <a:off x="5112374" y="3505200"/>
            <a:ext cx="2139542" cy="1588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 Box 394"/>
          <p:cNvSpPr txBox="1">
            <a:spLocks noChangeArrowheads="1"/>
          </p:cNvSpPr>
          <p:nvPr/>
        </p:nvSpPr>
        <p:spPr bwMode="auto">
          <a:xfrm>
            <a:off x="5098942" y="3200400"/>
            <a:ext cx="2140057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ea typeface="굴림" charset="-127"/>
                <a:cs typeface="Arial" pitchFamily="34" charset="0"/>
              </a:rPr>
              <a:t>Your Text Here</a:t>
            </a:r>
            <a:endParaRPr lang="en-US" altLang="ko-KR" sz="1200" kern="0" dirty="0">
              <a:ea typeface="굴림" charset="-127"/>
              <a:cs typeface="Arial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066655" y="3429000"/>
            <a:ext cx="45719" cy="152400"/>
          </a:xfrm>
          <a:prstGeom prst="rect">
            <a:avLst/>
          </a:prstGeom>
          <a:solidFill>
            <a:srgbClr val="FF0000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7251916" y="3429000"/>
            <a:ext cx="45719" cy="152400"/>
          </a:xfrm>
          <a:prstGeom prst="rect">
            <a:avLst/>
          </a:prstGeom>
          <a:solidFill>
            <a:srgbClr val="FF0000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/>
          <p:cNvCxnSpPr>
            <a:stCxn id="75" idx="3"/>
            <a:endCxn id="76" idx="1"/>
          </p:cNvCxnSpPr>
          <p:nvPr/>
        </p:nvCxnSpPr>
        <p:spPr>
          <a:xfrm>
            <a:off x="1809943" y="4343400"/>
            <a:ext cx="3219257" cy="1588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1764224" y="4267200"/>
            <a:ext cx="45719" cy="152400"/>
          </a:xfrm>
          <a:prstGeom prst="rect">
            <a:avLst/>
          </a:prstGeom>
          <a:solidFill>
            <a:srgbClr val="FF0000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5029200" y="4267200"/>
            <a:ext cx="45719" cy="152400"/>
          </a:xfrm>
          <a:prstGeom prst="rect">
            <a:avLst/>
          </a:prstGeom>
          <a:solidFill>
            <a:srgbClr val="FF0000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 Box 394"/>
          <p:cNvSpPr txBox="1">
            <a:spLocks noChangeArrowheads="1"/>
          </p:cNvSpPr>
          <p:nvPr/>
        </p:nvSpPr>
        <p:spPr bwMode="auto">
          <a:xfrm>
            <a:off x="2438400" y="4038600"/>
            <a:ext cx="17526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ea typeface="굴림" charset="-127"/>
                <a:cs typeface="Arial" pitchFamily="34" charset="0"/>
              </a:rPr>
              <a:t>Your Text Here</a:t>
            </a:r>
            <a:endParaRPr lang="en-US" altLang="ko-KR" sz="1200" kern="0" dirty="0">
              <a:ea typeface="굴림" charset="-127"/>
              <a:cs typeface="Arial" pitchFamily="34" charset="0"/>
            </a:endParaRPr>
          </a:p>
        </p:txBody>
      </p:sp>
      <p:cxnSp>
        <p:nvCxnSpPr>
          <p:cNvPr id="86" name="Straight Connector 85"/>
          <p:cNvCxnSpPr>
            <a:stCxn id="87" idx="3"/>
          </p:cNvCxnSpPr>
          <p:nvPr/>
        </p:nvCxnSpPr>
        <p:spPr>
          <a:xfrm>
            <a:off x="6203267" y="5178972"/>
            <a:ext cx="2155548" cy="1588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6157548" y="5102772"/>
            <a:ext cx="45719" cy="152400"/>
          </a:xfrm>
          <a:prstGeom prst="rect">
            <a:avLst/>
          </a:prstGeom>
          <a:solidFill>
            <a:srgbClr val="FF0000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 Box 394"/>
          <p:cNvSpPr txBox="1">
            <a:spLocks noChangeArrowheads="1"/>
          </p:cNvSpPr>
          <p:nvPr/>
        </p:nvSpPr>
        <p:spPr bwMode="auto">
          <a:xfrm>
            <a:off x="6400800" y="4874172"/>
            <a:ext cx="16002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ea typeface="굴림" charset="-127"/>
                <a:cs typeface="Arial" pitchFamily="34" charset="0"/>
              </a:rPr>
              <a:t>Your Text Here</a:t>
            </a:r>
            <a:endParaRPr lang="en-US" altLang="ko-KR" sz="1200" kern="0" dirty="0">
              <a:ea typeface="굴림" charset="-127"/>
              <a:cs typeface="Arial" pitchFamily="34" charset="0"/>
            </a:endParaRPr>
          </a:p>
        </p:txBody>
      </p:sp>
      <p:cxnSp>
        <p:nvCxnSpPr>
          <p:cNvPr id="91" name="Straight Connector 90"/>
          <p:cNvCxnSpPr>
            <a:endCxn id="92" idx="1"/>
          </p:cNvCxnSpPr>
          <p:nvPr/>
        </p:nvCxnSpPr>
        <p:spPr>
          <a:xfrm>
            <a:off x="696310" y="6019800"/>
            <a:ext cx="2163618" cy="1588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2859928" y="5943600"/>
            <a:ext cx="45719" cy="152400"/>
          </a:xfrm>
          <a:prstGeom prst="rect">
            <a:avLst/>
          </a:prstGeom>
          <a:solidFill>
            <a:srgbClr val="FF0000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 Box 394"/>
          <p:cNvSpPr txBox="1">
            <a:spLocks noChangeArrowheads="1"/>
          </p:cNvSpPr>
          <p:nvPr/>
        </p:nvSpPr>
        <p:spPr bwMode="auto">
          <a:xfrm>
            <a:off x="1019503" y="5696606"/>
            <a:ext cx="16002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ea typeface="굴림" charset="-127"/>
                <a:cs typeface="Arial" pitchFamily="34" charset="0"/>
              </a:rPr>
              <a:t>Your Text Here</a:t>
            </a:r>
            <a:endParaRPr lang="en-US" altLang="ko-KR" sz="1200" kern="0" dirty="0">
              <a:ea typeface="굴림" charset="-127"/>
              <a:cs typeface="Arial" pitchFamily="34" charset="0"/>
            </a:endParaRPr>
          </a:p>
        </p:txBody>
      </p:sp>
      <p:sp>
        <p:nvSpPr>
          <p:cNvPr id="97" name="Text Box 394"/>
          <p:cNvSpPr txBox="1">
            <a:spLocks noChangeArrowheads="1"/>
          </p:cNvSpPr>
          <p:nvPr/>
        </p:nvSpPr>
        <p:spPr bwMode="auto">
          <a:xfrm>
            <a:off x="1841741" y="4781123"/>
            <a:ext cx="965200" cy="4924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300" kern="0" dirty="0" smtClean="0">
                <a:ea typeface="굴림" charset="-127"/>
                <a:cs typeface="Arial" pitchFamily="34" charset="0"/>
              </a:rPr>
              <a:t>Example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300" kern="0" dirty="0" smtClean="0">
                <a:ea typeface="굴림" charset="-127"/>
                <a:cs typeface="Arial" pitchFamily="34" charset="0"/>
              </a:rPr>
              <a:t>Text</a:t>
            </a:r>
            <a:endParaRPr lang="en-US" altLang="ko-KR" sz="1300" kern="0" dirty="0">
              <a:ea typeface="굴림" charset="-127"/>
              <a:cs typeface="Arial" pitchFamily="34" charset="0"/>
            </a:endParaRPr>
          </a:p>
        </p:txBody>
      </p:sp>
      <p:sp>
        <p:nvSpPr>
          <p:cNvPr id="98" name="Text Box 394"/>
          <p:cNvSpPr txBox="1">
            <a:spLocks noChangeArrowheads="1"/>
          </p:cNvSpPr>
          <p:nvPr/>
        </p:nvSpPr>
        <p:spPr bwMode="auto">
          <a:xfrm>
            <a:off x="5117762" y="4781123"/>
            <a:ext cx="965200" cy="4924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300" kern="0" dirty="0" smtClean="0">
                <a:ea typeface="굴림" charset="-127"/>
                <a:cs typeface="Arial" pitchFamily="34" charset="0"/>
              </a:rPr>
              <a:t>Example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300" kern="0" dirty="0" smtClean="0">
                <a:ea typeface="굴림" charset="-127"/>
                <a:cs typeface="Arial" pitchFamily="34" charset="0"/>
              </a:rPr>
              <a:t>Text</a:t>
            </a:r>
            <a:endParaRPr lang="en-US" altLang="ko-KR" sz="1300" kern="0" dirty="0">
              <a:ea typeface="굴림" charset="-127"/>
              <a:cs typeface="Arial" pitchFamily="34" charset="0"/>
            </a:endParaRPr>
          </a:p>
        </p:txBody>
      </p:sp>
      <p:sp>
        <p:nvSpPr>
          <p:cNvPr id="99" name="Text Box 394"/>
          <p:cNvSpPr txBox="1">
            <a:spLocks noChangeArrowheads="1"/>
          </p:cNvSpPr>
          <p:nvPr/>
        </p:nvSpPr>
        <p:spPr bwMode="auto">
          <a:xfrm>
            <a:off x="4027893" y="5648226"/>
            <a:ext cx="965200" cy="4924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300" kern="0" dirty="0" smtClean="0">
                <a:ea typeface="굴림" charset="-127"/>
                <a:cs typeface="Arial" pitchFamily="34" charset="0"/>
              </a:rPr>
              <a:t>Example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300" kern="0" dirty="0" smtClean="0">
                <a:ea typeface="굴림" charset="-127"/>
                <a:cs typeface="Arial" pitchFamily="34" charset="0"/>
              </a:rPr>
              <a:t>Text</a:t>
            </a:r>
            <a:endParaRPr lang="en-US" altLang="ko-KR" sz="1300" kern="0" dirty="0">
              <a:ea typeface="굴림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82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5431</TotalTime>
  <Words>75</Words>
  <Application>Microsoft Office PowerPoint</Application>
  <PresentationFormat>全屏显示(4:3)</PresentationFormat>
  <Paragraphs>59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FM-甘特</dc:subject>
  <dc:creator>PPTfans.cn</dc:creator>
  <cp:keywords>TZ-手动增减;XG-渐变;KJ-平面;DH-静态;XJ-二级</cp:keywords>
  <dc:description>PPT设计教程网</dc:description>
  <dcterms:created xsi:type="dcterms:W3CDTF">2010-07-23T09:33:49Z</dcterms:created>
  <dcterms:modified xsi:type="dcterms:W3CDTF">2012-07-18T18:20:02Z</dcterms:modified>
  <cp:category>UDi-表格甘特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