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1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BENCHMARKING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37155" y="1143000"/>
            <a:ext cx="3962400" cy="609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1276290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n-lt"/>
              </a:rPr>
              <a:t>Benchmarking Process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310" y="2102562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99355" y="2102562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02310" y="2847460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899355" y="2847460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02310" y="3598804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899355" y="3598804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02310" y="4329603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899355" y="4329603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02310" y="5060402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899355" y="5060402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02310" y="5791201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899355" y="5791201"/>
            <a:ext cx="3635045" cy="5607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90600" y="2177567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Selection Of Subject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" y="2958617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Potential Partners’ Identification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3577742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Collection Of Data And Selection Of Partners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4415942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Process Differences Identification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90600" y="5149367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Communication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90600" y="5892317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Implementation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91150" y="2177567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Process Definition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43500" y="2939567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Data Sources Identification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43500" y="3692042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Gap Determination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43500" y="4434992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Targeting Future Performance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43500" y="5149367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Adjustment Of Goal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43500" y="5892317"/>
            <a:ext cx="308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Revision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7" name="Straight Connector 36"/>
          <p:cNvCxnSpPr>
            <a:stCxn id="10" idx="3"/>
            <a:endCxn id="11" idx="1"/>
          </p:cNvCxnSpPr>
          <p:nvPr/>
        </p:nvCxnSpPr>
        <p:spPr>
          <a:xfrm>
            <a:off x="4137355" y="2382952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37355" y="3124200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37355" y="3876675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37355" y="4610100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37355" y="5343525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137355" y="6086475"/>
            <a:ext cx="762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2372122" y="3934222"/>
            <a:ext cx="4323556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8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4559144</TotalTime>
  <Words>40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DG-结构</dc:subject>
  <dc:creator>PPTfans.cn</dc:creator>
  <cp:keywords>TZ-手动增减;XG-渐变;KJ-平面;DH-静态;XJ-二级</cp:keywords>
  <dc:description>PPTfans.cn</dc:description>
  <cp:revision>1645</cp:revision>
  <dcterms:created xsi:type="dcterms:W3CDTF">2010-07-23T09:33:49Z</dcterms:created>
  <dcterms:modified xsi:type="dcterms:W3CDTF">2012-07-18T18:17:38Z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