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49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>
                <a:tint val="80000"/>
                <a:satMod val="300000"/>
              </a:schemeClr>
            </a:gs>
            <a:gs pos="68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0" y="1914525"/>
            <a:ext cx="5943600" cy="3657600"/>
          </a:xfrm>
          <a:prstGeom prst="rect">
            <a:avLst/>
          </a:pr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chemeClr val="bg1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248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PEST analysis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66800" y="1457325"/>
            <a:ext cx="3429000" cy="2286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572000" y="1457325"/>
            <a:ext cx="3429000" cy="22860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66800" y="3810000"/>
            <a:ext cx="3429000" cy="2286000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 w="12700">
            <a:solidFill>
              <a:schemeClr val="bg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0" y="3810000"/>
            <a:ext cx="3429000" cy="2286000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 w="12700">
            <a:solidFill>
              <a:schemeClr val="bg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38400" y="1600200"/>
            <a:ext cx="67833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 smtClean="0">
                <a:solidFill>
                  <a:schemeClr val="bg1"/>
                </a:solidFill>
                <a:cs typeface="Arial" pitchFamily="34" charset="0"/>
              </a:rPr>
              <a:t>P</a:t>
            </a:r>
            <a:endParaRPr lang="en-US" sz="16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4127570"/>
            <a:ext cx="67833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 smtClean="0">
                <a:solidFill>
                  <a:schemeClr val="bg1"/>
                </a:solidFill>
                <a:cs typeface="Arial" pitchFamily="34" charset="0"/>
              </a:rPr>
              <a:t>S</a:t>
            </a:r>
            <a:endParaRPr lang="en-US" sz="16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14260" y="4114800"/>
            <a:ext cx="67833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 smtClean="0">
                <a:solidFill>
                  <a:schemeClr val="bg1"/>
                </a:solidFill>
                <a:cs typeface="Arial" pitchFamily="34" charset="0"/>
              </a:rPr>
              <a:t>T</a:t>
            </a:r>
            <a:endParaRPr lang="en-US" sz="16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43600" y="1587430"/>
            <a:ext cx="67833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 smtClean="0">
                <a:solidFill>
                  <a:schemeClr val="bg1"/>
                </a:solidFill>
                <a:cs typeface="Arial" pitchFamily="34" charset="0"/>
              </a:rPr>
              <a:t>E</a:t>
            </a:r>
            <a:endParaRPr lang="en-US" sz="16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2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4556809</TotalTime>
  <Words>10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DG-图片呈现</dc:subject>
  <dc:creator>PPTfans.cn</dc:creator>
  <cp:keywords>TZ-手动增减;XG-渐变;KJ-平面;DH-静态;XJ-二级</cp:keywords>
  <dc:description>PPTfans.cn</dc:description>
  <cp:revision>1301</cp:revision>
  <dcterms:created xsi:type="dcterms:W3CDTF">2010-07-23T09:33:49Z</dcterms:created>
  <dcterms:modified xsi:type="dcterms:W3CDTF">2012-07-18T18:36:53Z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