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7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26"/>
          <p:cNvGrpSpPr/>
          <p:nvPr/>
        </p:nvGrpSpPr>
        <p:grpSpPr>
          <a:xfrm>
            <a:off x="1219200" y="3791037"/>
            <a:ext cx="3133004" cy="1976409"/>
            <a:chOff x="1219200" y="3791037"/>
            <a:chExt cx="3133004" cy="1976409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" name="Rectangle 3"/>
            <p:cNvSpPr/>
            <p:nvPr/>
          </p:nvSpPr>
          <p:spPr>
            <a:xfrm>
              <a:off x="1219200" y="3791037"/>
              <a:ext cx="3133004" cy="1976409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86738" y="3886200"/>
              <a:ext cx="2990424" cy="1656871"/>
            </a:xfrm>
            <a:prstGeom prst="rect">
              <a:avLst/>
            </a:prstGeom>
            <a:gradFill flip="none" rotWithShape="1">
              <a:gsLst>
                <a:gs pos="27000">
                  <a:schemeClr val="tx1">
                    <a:lumMod val="60000"/>
                    <a:lumOff val="40000"/>
                    <a:shade val="30000"/>
                    <a:satMod val="115000"/>
                  </a:schemeClr>
                </a:gs>
                <a:gs pos="57000">
                  <a:schemeClr val="tx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7"/>
          <p:cNvGrpSpPr/>
          <p:nvPr/>
        </p:nvGrpSpPr>
        <p:grpSpPr>
          <a:xfrm>
            <a:off x="4769938" y="3791037"/>
            <a:ext cx="3133004" cy="1976409"/>
            <a:chOff x="4769938" y="3791037"/>
            <a:chExt cx="3133004" cy="1976409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7" name="Rectangle 6"/>
            <p:cNvSpPr/>
            <p:nvPr/>
          </p:nvSpPr>
          <p:spPr>
            <a:xfrm>
              <a:off x="4769938" y="3791037"/>
              <a:ext cx="3133004" cy="1976409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37476" y="3886200"/>
              <a:ext cx="2990424" cy="1656871"/>
            </a:xfrm>
            <a:prstGeom prst="rect">
              <a:avLst/>
            </a:prstGeom>
            <a:gradFill flip="none" rotWithShape="1">
              <a:gsLst>
                <a:gs pos="27000">
                  <a:schemeClr val="tx1">
                    <a:lumMod val="60000"/>
                    <a:lumOff val="40000"/>
                    <a:shade val="30000"/>
                    <a:satMod val="115000"/>
                  </a:schemeClr>
                </a:gs>
                <a:gs pos="57000">
                  <a:schemeClr val="tx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1219200" y="1452591"/>
            <a:ext cx="3133004" cy="1976409"/>
            <a:chOff x="1219200" y="1452591"/>
            <a:chExt cx="3133004" cy="1976409"/>
          </a:xfrm>
        </p:grpSpPr>
        <p:sp>
          <p:nvSpPr>
            <p:cNvPr id="10" name="Rectangle 9"/>
            <p:cNvSpPr/>
            <p:nvPr/>
          </p:nvSpPr>
          <p:spPr>
            <a:xfrm>
              <a:off x="1219200" y="1452591"/>
              <a:ext cx="3133004" cy="1976409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86738" y="1681191"/>
              <a:ext cx="2990423" cy="1656870"/>
            </a:xfrm>
            <a:prstGeom prst="rect">
              <a:avLst/>
            </a:prstGeom>
            <a:gradFill flip="none" rotWithShape="1">
              <a:gsLst>
                <a:gs pos="27000">
                  <a:schemeClr val="tx1">
                    <a:lumMod val="60000"/>
                    <a:lumOff val="40000"/>
                    <a:shade val="30000"/>
                    <a:satMod val="115000"/>
                  </a:schemeClr>
                </a:gs>
                <a:gs pos="57000">
                  <a:schemeClr val="tx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5"/>
          <p:cNvGrpSpPr/>
          <p:nvPr/>
        </p:nvGrpSpPr>
        <p:grpSpPr>
          <a:xfrm>
            <a:off x="4756884" y="1452591"/>
            <a:ext cx="3133004" cy="1976409"/>
            <a:chOff x="4756884" y="1452591"/>
            <a:chExt cx="3133004" cy="1976409"/>
          </a:xfrm>
        </p:grpSpPr>
        <p:sp>
          <p:nvSpPr>
            <p:cNvPr id="13" name="Rectangle 12"/>
            <p:cNvSpPr/>
            <p:nvPr/>
          </p:nvSpPr>
          <p:spPr>
            <a:xfrm>
              <a:off x="4756884" y="1452591"/>
              <a:ext cx="3133004" cy="1976409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824422" y="1681191"/>
              <a:ext cx="2990423" cy="1656870"/>
            </a:xfrm>
            <a:prstGeom prst="rect">
              <a:avLst/>
            </a:prstGeom>
            <a:gradFill flip="none" rotWithShape="1">
              <a:gsLst>
                <a:gs pos="27000">
                  <a:schemeClr val="tx1">
                    <a:lumMod val="60000"/>
                    <a:lumOff val="40000"/>
                    <a:shade val="30000"/>
                    <a:satMod val="115000"/>
                  </a:schemeClr>
                </a:gs>
                <a:gs pos="57000">
                  <a:schemeClr val="tx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524000" y="2217568"/>
            <a:ext cx="251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14925" y="2217568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specimen book. Your text here. Example text.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0" y="447675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14925" y="4459069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24000" y="1905000"/>
            <a:ext cx="228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 Here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05400" y="1905000"/>
            <a:ext cx="16954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24000" y="4188023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05400" y="4188023"/>
            <a:ext cx="12382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153392724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88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TZ-手动增减;XG-渐变;KJ-平面;DH-静态;XJ-二级</cp:keywords>
  <dc:description>PPT设计教程网</dc:description>
  <dcterms:created xsi:type="dcterms:W3CDTF">2010-07-23T09:33:49Z</dcterms:created>
  <dcterms:modified xsi:type="dcterms:W3CDTF">2012-07-18T18:47:50Z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