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A3AC0-7C2B-40EC-A3AF-5927495E2B7B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91B84-D945-49F7-8AC1-A4C24A64A6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16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5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26"/>
          <p:cNvSpPr/>
          <p:nvPr/>
        </p:nvSpPr>
        <p:spPr>
          <a:xfrm flipV="1">
            <a:off x="0" y="5072074"/>
            <a:ext cx="9144000" cy="1785926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28010" y="1819970"/>
            <a:ext cx="6958199" cy="3692105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1"/>
          <p:cNvGrpSpPr/>
          <p:nvPr/>
        </p:nvGrpSpPr>
        <p:grpSpPr>
          <a:xfrm>
            <a:off x="723875" y="1728452"/>
            <a:ext cx="2155346" cy="2171126"/>
            <a:chOff x="1713406" y="1280068"/>
            <a:chExt cx="2687144" cy="2706830"/>
          </a:xfrm>
        </p:grpSpPr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Прямоугольник 121"/>
          <p:cNvSpPr/>
          <p:nvPr/>
        </p:nvSpPr>
        <p:spPr>
          <a:xfrm>
            <a:off x="2008175" y="2418722"/>
            <a:ext cx="2667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42" name="Прямоугольник 121"/>
          <p:cNvSpPr/>
          <p:nvPr/>
        </p:nvSpPr>
        <p:spPr>
          <a:xfrm>
            <a:off x="1493806" y="3116987"/>
            <a:ext cx="36957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121"/>
          <p:cNvSpPr/>
          <p:nvPr/>
        </p:nvSpPr>
        <p:spPr>
          <a:xfrm>
            <a:off x="5929322" y="2433311"/>
            <a:ext cx="1428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8" name="Прямоугольник 121"/>
          <p:cNvSpPr/>
          <p:nvPr/>
        </p:nvSpPr>
        <p:spPr>
          <a:xfrm>
            <a:off x="1828801" y="969888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pic>
        <p:nvPicPr>
          <p:cNvPr id="16" name="Picture 3" descr="E:\09----------------Diagrams September\22\Png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712224"/>
            <a:ext cx="2614130" cy="25028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76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156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