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5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16"/>
          <p:cNvGrpSpPr/>
          <p:nvPr/>
        </p:nvGrpSpPr>
        <p:grpSpPr>
          <a:xfrm>
            <a:off x="0" y="1143000"/>
            <a:ext cx="9144000" cy="4038600"/>
            <a:chOff x="-6781800" y="2819400"/>
            <a:chExt cx="9144000" cy="4038600"/>
          </a:xfrm>
        </p:grpSpPr>
        <p:sp>
          <p:nvSpPr>
            <p:cNvPr id="39" name="Rectangle 38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43000" y="193357"/>
            <a:ext cx="739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kern="0" dirty="0" smtClean="0">
                <a:ea typeface="굴림" charset="-127"/>
                <a:cs typeface="Arial" pitchFamily="34" charset="0"/>
              </a:rPr>
              <a:t>BLOCKS </a:t>
            </a:r>
            <a:r>
              <a:rPr lang="en-US" sz="2600" kern="0" dirty="0" smtClean="0">
                <a:ea typeface="굴림" charset="-127"/>
                <a:cs typeface="Arial" pitchFamily="34" charset="0"/>
              </a:rPr>
              <a:t>–</a:t>
            </a:r>
            <a:r>
              <a:rPr lang="ru-RU" sz="2600" kern="0" dirty="0" smtClean="0">
                <a:ea typeface="굴림" charset="-127"/>
                <a:cs typeface="Arial" pitchFamily="34" charset="0"/>
              </a:rPr>
              <a:t> </a:t>
            </a:r>
            <a:r>
              <a:rPr lang="en-US" sz="2600" kern="0" dirty="0" smtClean="0">
                <a:ea typeface="굴림" charset="-127"/>
                <a:cs typeface="Arial" pitchFamily="34" charset="0"/>
              </a:rPr>
              <a:t>Your Text Here – Example Text</a:t>
            </a:r>
          </a:p>
        </p:txBody>
      </p:sp>
      <p:grpSp>
        <p:nvGrpSpPr>
          <p:cNvPr id="3" name="Group 2"/>
          <p:cNvGrpSpPr/>
          <p:nvPr/>
        </p:nvGrpSpPr>
        <p:grpSpPr>
          <a:xfrm flipH="1">
            <a:off x="1066800" y="1600200"/>
            <a:ext cx="4330696" cy="5518620"/>
            <a:chOff x="4800599" y="1905000"/>
            <a:chExt cx="3225803" cy="4110651"/>
          </a:xfrm>
        </p:grpSpPr>
        <p:grpSp>
          <p:nvGrpSpPr>
            <p:cNvPr id="4" name="Group 105"/>
            <p:cNvGrpSpPr/>
            <p:nvPr/>
          </p:nvGrpSpPr>
          <p:grpSpPr>
            <a:xfrm>
              <a:off x="4808742" y="3971925"/>
              <a:ext cx="3211332" cy="2043726"/>
              <a:chOff x="-457200" y="3418115"/>
              <a:chExt cx="3780064" cy="2405676"/>
            </a:xfrm>
          </p:grpSpPr>
          <p:sp>
            <p:nvSpPr>
              <p:cNvPr id="30" name="Freeform 7"/>
              <p:cNvSpPr>
                <a:spLocks/>
              </p:cNvSpPr>
              <p:nvPr/>
            </p:nvSpPr>
            <p:spPr bwMode="auto">
              <a:xfrm>
                <a:off x="2377848" y="3418115"/>
                <a:ext cx="945016" cy="2405676"/>
              </a:xfrm>
              <a:custGeom>
                <a:avLst/>
                <a:gdLst/>
                <a:ahLst/>
                <a:cxnLst>
                  <a:cxn ang="0">
                    <a:pos x="319" y="0"/>
                  </a:cxn>
                  <a:cxn ang="0">
                    <a:pos x="319" y="811"/>
                  </a:cxn>
                  <a:cxn ang="0">
                    <a:pos x="0" y="1137"/>
                  </a:cxn>
                  <a:cxn ang="0">
                    <a:pos x="0" y="57"/>
                  </a:cxn>
                  <a:cxn ang="0">
                    <a:pos x="319" y="0"/>
                  </a:cxn>
                </a:cxnLst>
                <a:rect l="0" t="0" r="r" b="b"/>
                <a:pathLst>
                  <a:path w="319" h="1137">
                    <a:moveTo>
                      <a:pt x="319" y="0"/>
                    </a:moveTo>
                    <a:lnTo>
                      <a:pt x="319" y="811"/>
                    </a:lnTo>
                    <a:lnTo>
                      <a:pt x="0" y="1137"/>
                    </a:lnTo>
                    <a:lnTo>
                      <a:pt x="0" y="57"/>
                    </a:lnTo>
                    <a:lnTo>
                      <a:pt x="31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  <a:alpha val="89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  <a:alpha val="36000"/>
                    </a:schemeClr>
                  </a:gs>
                  <a:gs pos="67000">
                    <a:schemeClr val="bg1">
                      <a:lumMod val="50000"/>
                      <a:shade val="100000"/>
                      <a:satMod val="115000"/>
                      <a:alpha val="0"/>
                    </a:schemeClr>
                  </a:gs>
                </a:gsLst>
                <a:lin ang="2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6"/>
              <p:cNvSpPr>
                <a:spLocks/>
              </p:cNvSpPr>
              <p:nvPr/>
            </p:nvSpPr>
            <p:spPr bwMode="auto">
              <a:xfrm>
                <a:off x="-457200" y="4038600"/>
                <a:ext cx="2835048" cy="1764433"/>
              </a:xfrm>
              <a:custGeom>
                <a:avLst/>
                <a:gdLst/>
                <a:ahLst/>
                <a:cxnLst>
                  <a:cxn ang="0">
                    <a:pos x="957" y="19"/>
                  </a:cxn>
                  <a:cxn ang="0">
                    <a:pos x="957" y="1099"/>
                  </a:cxn>
                  <a:cxn ang="0">
                    <a:pos x="0" y="990"/>
                  </a:cxn>
                  <a:cxn ang="0">
                    <a:pos x="0" y="0"/>
                  </a:cxn>
                  <a:cxn ang="0">
                    <a:pos x="957" y="19"/>
                  </a:cxn>
                </a:cxnLst>
                <a:rect l="0" t="0" r="r" b="b"/>
                <a:pathLst>
                  <a:path w="957" h="1099">
                    <a:moveTo>
                      <a:pt x="957" y="19"/>
                    </a:moveTo>
                    <a:lnTo>
                      <a:pt x="957" y="1099"/>
                    </a:lnTo>
                    <a:lnTo>
                      <a:pt x="0" y="990"/>
                    </a:lnTo>
                    <a:lnTo>
                      <a:pt x="0" y="0"/>
                    </a:lnTo>
                    <a:lnTo>
                      <a:pt x="957" y="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  <a:alpha val="38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  <a:alpha val="0"/>
                    </a:schemeClr>
                  </a:gs>
                </a:gsLst>
                <a:lin ang="60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" name="Group 106"/>
            <p:cNvGrpSpPr/>
            <p:nvPr/>
          </p:nvGrpSpPr>
          <p:grpSpPr>
            <a:xfrm>
              <a:off x="4800599" y="1905000"/>
              <a:ext cx="3225803" cy="2897917"/>
              <a:chOff x="4800599" y="1905000"/>
              <a:chExt cx="3225803" cy="2897917"/>
            </a:xfrm>
          </p:grpSpPr>
          <p:sp>
            <p:nvSpPr>
              <p:cNvPr id="6" name="Freeform 56"/>
              <p:cNvSpPr>
                <a:spLocks/>
              </p:cNvSpPr>
              <p:nvPr/>
            </p:nvSpPr>
            <p:spPr bwMode="auto">
              <a:xfrm>
                <a:off x="4800600" y="3886993"/>
                <a:ext cx="3225798" cy="907571"/>
              </a:xfrm>
              <a:custGeom>
                <a:avLst/>
                <a:gdLst/>
                <a:ahLst/>
                <a:cxnLst>
                  <a:cxn ang="0">
                    <a:pos x="0" y="250"/>
                  </a:cxn>
                  <a:cxn ang="0">
                    <a:pos x="503" y="0"/>
                  </a:cxn>
                  <a:cxn ang="0">
                    <a:pos x="1276" y="33"/>
                  </a:cxn>
                  <a:cxn ang="0">
                    <a:pos x="957" y="359"/>
                  </a:cxn>
                  <a:cxn ang="0">
                    <a:pos x="0" y="250"/>
                  </a:cxn>
                </a:cxnLst>
                <a:rect l="0" t="0" r="r" b="b"/>
                <a:pathLst>
                  <a:path w="1276" h="359">
                    <a:moveTo>
                      <a:pt x="0" y="250"/>
                    </a:moveTo>
                    <a:lnTo>
                      <a:pt x="503" y="0"/>
                    </a:lnTo>
                    <a:lnTo>
                      <a:pt x="1276" y="33"/>
                    </a:lnTo>
                    <a:lnTo>
                      <a:pt x="957" y="359"/>
                    </a:lnTo>
                    <a:lnTo>
                      <a:pt x="0" y="250"/>
                    </a:lnTo>
                    <a:close/>
                  </a:path>
                </a:pathLst>
              </a:custGeom>
              <a:gradFill>
                <a:gsLst>
                  <a:gs pos="52000">
                    <a:schemeClr val="tx1">
                      <a:lumMod val="50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" name="Freeform 57"/>
              <p:cNvSpPr>
                <a:spLocks/>
              </p:cNvSpPr>
              <p:nvPr/>
            </p:nvSpPr>
            <p:spPr bwMode="auto">
              <a:xfrm>
                <a:off x="4800600" y="3886993"/>
                <a:ext cx="3225798" cy="907571"/>
              </a:xfrm>
              <a:custGeom>
                <a:avLst/>
                <a:gdLst/>
                <a:ahLst/>
                <a:cxnLst>
                  <a:cxn ang="0">
                    <a:pos x="0" y="250"/>
                  </a:cxn>
                  <a:cxn ang="0">
                    <a:pos x="503" y="0"/>
                  </a:cxn>
                  <a:cxn ang="0">
                    <a:pos x="1276" y="33"/>
                  </a:cxn>
                  <a:cxn ang="0">
                    <a:pos x="957" y="359"/>
                  </a:cxn>
                  <a:cxn ang="0">
                    <a:pos x="0" y="250"/>
                  </a:cxn>
                </a:cxnLst>
                <a:rect l="0" t="0" r="r" b="b"/>
                <a:pathLst>
                  <a:path w="1276" h="359">
                    <a:moveTo>
                      <a:pt x="0" y="250"/>
                    </a:moveTo>
                    <a:lnTo>
                      <a:pt x="503" y="0"/>
                    </a:lnTo>
                    <a:lnTo>
                      <a:pt x="1276" y="33"/>
                    </a:lnTo>
                    <a:lnTo>
                      <a:pt x="957" y="359"/>
                    </a:lnTo>
                    <a:lnTo>
                      <a:pt x="0" y="25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" name="Freeform 58"/>
              <p:cNvSpPr>
                <a:spLocks/>
              </p:cNvSpPr>
              <p:nvPr/>
            </p:nvSpPr>
            <p:spPr bwMode="auto">
              <a:xfrm>
                <a:off x="4800600" y="3684748"/>
                <a:ext cx="3225798" cy="834257"/>
              </a:xfrm>
              <a:custGeom>
                <a:avLst/>
                <a:gdLst/>
                <a:ahLst/>
                <a:cxnLst>
                  <a:cxn ang="0">
                    <a:pos x="0" y="231"/>
                  </a:cxn>
                  <a:cxn ang="0">
                    <a:pos x="503" y="0"/>
                  </a:cxn>
                  <a:cxn ang="0">
                    <a:pos x="1276" y="30"/>
                  </a:cxn>
                  <a:cxn ang="0">
                    <a:pos x="957" y="330"/>
                  </a:cxn>
                  <a:cxn ang="0">
                    <a:pos x="0" y="231"/>
                  </a:cxn>
                </a:cxnLst>
                <a:rect l="0" t="0" r="r" b="b"/>
                <a:pathLst>
                  <a:path w="1276" h="330">
                    <a:moveTo>
                      <a:pt x="0" y="231"/>
                    </a:moveTo>
                    <a:lnTo>
                      <a:pt x="503" y="0"/>
                    </a:lnTo>
                    <a:lnTo>
                      <a:pt x="1276" y="30"/>
                    </a:lnTo>
                    <a:lnTo>
                      <a:pt x="957" y="330"/>
                    </a:lnTo>
                    <a:lnTo>
                      <a:pt x="0" y="231"/>
                    </a:lnTo>
                    <a:close/>
                  </a:path>
                </a:pathLst>
              </a:custGeom>
              <a:gradFill>
                <a:gsLst>
                  <a:gs pos="52000">
                    <a:schemeClr val="tx1">
                      <a:lumMod val="50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" name="Freeform 59"/>
              <p:cNvSpPr>
                <a:spLocks/>
              </p:cNvSpPr>
              <p:nvPr/>
            </p:nvSpPr>
            <p:spPr bwMode="auto">
              <a:xfrm>
                <a:off x="4800600" y="3684748"/>
                <a:ext cx="3225798" cy="834257"/>
              </a:xfrm>
              <a:custGeom>
                <a:avLst/>
                <a:gdLst/>
                <a:ahLst/>
                <a:cxnLst>
                  <a:cxn ang="0">
                    <a:pos x="0" y="231"/>
                  </a:cxn>
                  <a:cxn ang="0">
                    <a:pos x="503" y="0"/>
                  </a:cxn>
                  <a:cxn ang="0">
                    <a:pos x="1276" y="30"/>
                  </a:cxn>
                  <a:cxn ang="0">
                    <a:pos x="957" y="330"/>
                  </a:cxn>
                  <a:cxn ang="0">
                    <a:pos x="0" y="231"/>
                  </a:cxn>
                </a:cxnLst>
                <a:rect l="0" t="0" r="r" b="b"/>
                <a:pathLst>
                  <a:path w="1276" h="330">
                    <a:moveTo>
                      <a:pt x="0" y="231"/>
                    </a:moveTo>
                    <a:lnTo>
                      <a:pt x="503" y="0"/>
                    </a:lnTo>
                    <a:lnTo>
                      <a:pt x="1276" y="30"/>
                    </a:lnTo>
                    <a:lnTo>
                      <a:pt x="957" y="330"/>
                    </a:lnTo>
                    <a:lnTo>
                      <a:pt x="0" y="231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" name="Freeform 60"/>
              <p:cNvSpPr>
                <a:spLocks/>
              </p:cNvSpPr>
              <p:nvPr/>
            </p:nvSpPr>
            <p:spPr bwMode="auto">
              <a:xfrm>
                <a:off x="4800600" y="3487560"/>
                <a:ext cx="3225798" cy="758416"/>
              </a:xfrm>
              <a:custGeom>
                <a:avLst/>
                <a:gdLst/>
                <a:ahLst/>
                <a:cxnLst>
                  <a:cxn ang="0">
                    <a:pos x="0" y="210"/>
                  </a:cxn>
                  <a:cxn ang="0">
                    <a:pos x="503" y="0"/>
                  </a:cxn>
                  <a:cxn ang="0">
                    <a:pos x="1276" y="28"/>
                  </a:cxn>
                  <a:cxn ang="0">
                    <a:pos x="957" y="300"/>
                  </a:cxn>
                  <a:cxn ang="0">
                    <a:pos x="0" y="210"/>
                  </a:cxn>
                </a:cxnLst>
                <a:rect l="0" t="0" r="r" b="b"/>
                <a:pathLst>
                  <a:path w="1276" h="300">
                    <a:moveTo>
                      <a:pt x="0" y="210"/>
                    </a:moveTo>
                    <a:lnTo>
                      <a:pt x="503" y="0"/>
                    </a:lnTo>
                    <a:lnTo>
                      <a:pt x="1276" y="28"/>
                    </a:lnTo>
                    <a:lnTo>
                      <a:pt x="957" y="300"/>
                    </a:lnTo>
                    <a:lnTo>
                      <a:pt x="0" y="210"/>
                    </a:lnTo>
                    <a:close/>
                  </a:path>
                </a:pathLst>
              </a:custGeom>
              <a:gradFill>
                <a:gsLst>
                  <a:gs pos="52000">
                    <a:schemeClr val="tx1">
                      <a:lumMod val="50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61"/>
              <p:cNvSpPr>
                <a:spLocks/>
              </p:cNvSpPr>
              <p:nvPr/>
            </p:nvSpPr>
            <p:spPr bwMode="auto">
              <a:xfrm>
                <a:off x="4800600" y="3487560"/>
                <a:ext cx="3225798" cy="758416"/>
              </a:xfrm>
              <a:custGeom>
                <a:avLst/>
                <a:gdLst/>
                <a:ahLst/>
                <a:cxnLst>
                  <a:cxn ang="0">
                    <a:pos x="0" y="210"/>
                  </a:cxn>
                  <a:cxn ang="0">
                    <a:pos x="503" y="0"/>
                  </a:cxn>
                  <a:cxn ang="0">
                    <a:pos x="1276" y="28"/>
                  </a:cxn>
                  <a:cxn ang="0">
                    <a:pos x="957" y="300"/>
                  </a:cxn>
                  <a:cxn ang="0">
                    <a:pos x="0" y="210"/>
                  </a:cxn>
                </a:cxnLst>
                <a:rect l="0" t="0" r="r" b="b"/>
                <a:pathLst>
                  <a:path w="1276" h="300">
                    <a:moveTo>
                      <a:pt x="0" y="210"/>
                    </a:moveTo>
                    <a:lnTo>
                      <a:pt x="503" y="0"/>
                    </a:lnTo>
                    <a:lnTo>
                      <a:pt x="1276" y="28"/>
                    </a:lnTo>
                    <a:lnTo>
                      <a:pt x="957" y="300"/>
                    </a:lnTo>
                    <a:lnTo>
                      <a:pt x="0" y="21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62"/>
              <p:cNvSpPr>
                <a:spLocks/>
              </p:cNvSpPr>
              <p:nvPr/>
            </p:nvSpPr>
            <p:spPr bwMode="auto">
              <a:xfrm>
                <a:off x="4800600" y="3290372"/>
                <a:ext cx="3225798" cy="685103"/>
              </a:xfrm>
              <a:custGeom>
                <a:avLst/>
                <a:gdLst/>
                <a:ahLst/>
                <a:cxnLst>
                  <a:cxn ang="0">
                    <a:pos x="0" y="189"/>
                  </a:cxn>
                  <a:cxn ang="0">
                    <a:pos x="503" y="0"/>
                  </a:cxn>
                  <a:cxn ang="0">
                    <a:pos x="1276" y="26"/>
                  </a:cxn>
                  <a:cxn ang="0">
                    <a:pos x="957" y="271"/>
                  </a:cxn>
                  <a:cxn ang="0">
                    <a:pos x="0" y="189"/>
                  </a:cxn>
                </a:cxnLst>
                <a:rect l="0" t="0" r="r" b="b"/>
                <a:pathLst>
                  <a:path w="1276" h="271">
                    <a:moveTo>
                      <a:pt x="0" y="189"/>
                    </a:moveTo>
                    <a:lnTo>
                      <a:pt x="503" y="0"/>
                    </a:lnTo>
                    <a:lnTo>
                      <a:pt x="1276" y="26"/>
                    </a:lnTo>
                    <a:lnTo>
                      <a:pt x="957" y="271"/>
                    </a:lnTo>
                    <a:lnTo>
                      <a:pt x="0" y="189"/>
                    </a:lnTo>
                    <a:close/>
                  </a:path>
                </a:pathLst>
              </a:custGeom>
              <a:gradFill>
                <a:gsLst>
                  <a:gs pos="52000">
                    <a:schemeClr val="tx1">
                      <a:lumMod val="50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Freeform 63"/>
              <p:cNvSpPr>
                <a:spLocks/>
              </p:cNvSpPr>
              <p:nvPr/>
            </p:nvSpPr>
            <p:spPr bwMode="auto">
              <a:xfrm>
                <a:off x="4800600" y="3290372"/>
                <a:ext cx="3225798" cy="685103"/>
              </a:xfrm>
              <a:custGeom>
                <a:avLst/>
                <a:gdLst/>
                <a:ahLst/>
                <a:cxnLst>
                  <a:cxn ang="0">
                    <a:pos x="0" y="189"/>
                  </a:cxn>
                  <a:cxn ang="0">
                    <a:pos x="503" y="0"/>
                  </a:cxn>
                  <a:cxn ang="0">
                    <a:pos x="1276" y="26"/>
                  </a:cxn>
                  <a:cxn ang="0">
                    <a:pos x="957" y="271"/>
                  </a:cxn>
                  <a:cxn ang="0">
                    <a:pos x="0" y="189"/>
                  </a:cxn>
                </a:cxnLst>
                <a:rect l="0" t="0" r="r" b="b"/>
                <a:pathLst>
                  <a:path w="1276" h="271">
                    <a:moveTo>
                      <a:pt x="0" y="189"/>
                    </a:moveTo>
                    <a:lnTo>
                      <a:pt x="503" y="0"/>
                    </a:lnTo>
                    <a:lnTo>
                      <a:pt x="1276" y="26"/>
                    </a:lnTo>
                    <a:lnTo>
                      <a:pt x="957" y="271"/>
                    </a:lnTo>
                    <a:lnTo>
                      <a:pt x="0" y="18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" name="Freeform 64"/>
              <p:cNvSpPr>
                <a:spLocks/>
              </p:cNvSpPr>
              <p:nvPr/>
            </p:nvSpPr>
            <p:spPr bwMode="auto">
              <a:xfrm>
                <a:off x="4800600" y="3093184"/>
                <a:ext cx="3225798" cy="609261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503" y="0"/>
                  </a:cxn>
                  <a:cxn ang="0">
                    <a:pos x="1276" y="21"/>
                  </a:cxn>
                  <a:cxn ang="0">
                    <a:pos x="957" y="241"/>
                  </a:cxn>
                  <a:cxn ang="0">
                    <a:pos x="0" y="168"/>
                  </a:cxn>
                </a:cxnLst>
                <a:rect l="0" t="0" r="r" b="b"/>
                <a:pathLst>
                  <a:path w="1276" h="241">
                    <a:moveTo>
                      <a:pt x="0" y="168"/>
                    </a:moveTo>
                    <a:lnTo>
                      <a:pt x="503" y="0"/>
                    </a:lnTo>
                    <a:lnTo>
                      <a:pt x="1276" y="21"/>
                    </a:lnTo>
                    <a:lnTo>
                      <a:pt x="957" y="241"/>
                    </a:lnTo>
                    <a:lnTo>
                      <a:pt x="0" y="168"/>
                    </a:lnTo>
                    <a:close/>
                  </a:path>
                </a:pathLst>
              </a:custGeom>
              <a:gradFill>
                <a:gsLst>
                  <a:gs pos="52000">
                    <a:schemeClr val="tx1">
                      <a:lumMod val="50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" name="Freeform 65"/>
              <p:cNvSpPr>
                <a:spLocks/>
              </p:cNvSpPr>
              <p:nvPr/>
            </p:nvSpPr>
            <p:spPr bwMode="auto">
              <a:xfrm>
                <a:off x="4800600" y="3093184"/>
                <a:ext cx="3225798" cy="609261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503" y="0"/>
                  </a:cxn>
                  <a:cxn ang="0">
                    <a:pos x="1276" y="21"/>
                  </a:cxn>
                  <a:cxn ang="0">
                    <a:pos x="957" y="241"/>
                  </a:cxn>
                  <a:cxn ang="0">
                    <a:pos x="0" y="168"/>
                  </a:cxn>
                </a:cxnLst>
                <a:rect l="0" t="0" r="r" b="b"/>
                <a:pathLst>
                  <a:path w="1276" h="241">
                    <a:moveTo>
                      <a:pt x="0" y="168"/>
                    </a:moveTo>
                    <a:lnTo>
                      <a:pt x="503" y="0"/>
                    </a:lnTo>
                    <a:lnTo>
                      <a:pt x="1276" y="21"/>
                    </a:lnTo>
                    <a:lnTo>
                      <a:pt x="957" y="241"/>
                    </a:lnTo>
                    <a:lnTo>
                      <a:pt x="0" y="168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" name="Freeform 66"/>
              <p:cNvSpPr>
                <a:spLocks/>
              </p:cNvSpPr>
              <p:nvPr/>
            </p:nvSpPr>
            <p:spPr bwMode="auto">
              <a:xfrm>
                <a:off x="4800600" y="2895996"/>
                <a:ext cx="3225798" cy="530891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503" y="0"/>
                  </a:cxn>
                  <a:cxn ang="0">
                    <a:pos x="1276" y="19"/>
                  </a:cxn>
                  <a:cxn ang="0">
                    <a:pos x="957" y="210"/>
                  </a:cxn>
                  <a:cxn ang="0">
                    <a:pos x="0" y="146"/>
                  </a:cxn>
                </a:cxnLst>
                <a:rect l="0" t="0" r="r" b="b"/>
                <a:pathLst>
                  <a:path w="1276" h="210">
                    <a:moveTo>
                      <a:pt x="0" y="146"/>
                    </a:moveTo>
                    <a:lnTo>
                      <a:pt x="503" y="0"/>
                    </a:lnTo>
                    <a:lnTo>
                      <a:pt x="1276" y="19"/>
                    </a:lnTo>
                    <a:lnTo>
                      <a:pt x="957" y="210"/>
                    </a:lnTo>
                    <a:lnTo>
                      <a:pt x="0" y="146"/>
                    </a:lnTo>
                    <a:close/>
                  </a:path>
                </a:pathLst>
              </a:custGeom>
              <a:gradFill>
                <a:gsLst>
                  <a:gs pos="12000">
                    <a:schemeClr val="bg1">
                      <a:shade val="300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Freeform 67"/>
              <p:cNvSpPr>
                <a:spLocks/>
              </p:cNvSpPr>
              <p:nvPr/>
            </p:nvSpPr>
            <p:spPr bwMode="auto">
              <a:xfrm>
                <a:off x="4800600" y="2895996"/>
                <a:ext cx="3225798" cy="530891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503" y="0"/>
                  </a:cxn>
                  <a:cxn ang="0">
                    <a:pos x="1276" y="19"/>
                  </a:cxn>
                  <a:cxn ang="0">
                    <a:pos x="957" y="210"/>
                  </a:cxn>
                  <a:cxn ang="0">
                    <a:pos x="0" y="146"/>
                  </a:cxn>
                </a:cxnLst>
                <a:rect l="0" t="0" r="r" b="b"/>
                <a:pathLst>
                  <a:path w="1276" h="210">
                    <a:moveTo>
                      <a:pt x="0" y="146"/>
                    </a:moveTo>
                    <a:lnTo>
                      <a:pt x="503" y="0"/>
                    </a:lnTo>
                    <a:lnTo>
                      <a:pt x="1276" y="19"/>
                    </a:lnTo>
                    <a:lnTo>
                      <a:pt x="957" y="210"/>
                    </a:lnTo>
                    <a:lnTo>
                      <a:pt x="0" y="14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68"/>
              <p:cNvSpPr>
                <a:spLocks/>
              </p:cNvSpPr>
              <p:nvPr/>
            </p:nvSpPr>
            <p:spPr bwMode="auto">
              <a:xfrm>
                <a:off x="4800600" y="2698808"/>
                <a:ext cx="3225798" cy="460105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503" y="0"/>
                  </a:cxn>
                  <a:cxn ang="0">
                    <a:pos x="1276" y="16"/>
                  </a:cxn>
                  <a:cxn ang="0">
                    <a:pos x="957" y="182"/>
                  </a:cxn>
                  <a:cxn ang="0">
                    <a:pos x="0" y="125"/>
                  </a:cxn>
                </a:cxnLst>
                <a:rect l="0" t="0" r="r" b="b"/>
                <a:pathLst>
                  <a:path w="1276" h="182">
                    <a:moveTo>
                      <a:pt x="0" y="125"/>
                    </a:moveTo>
                    <a:lnTo>
                      <a:pt x="503" y="0"/>
                    </a:lnTo>
                    <a:lnTo>
                      <a:pt x="1276" y="16"/>
                    </a:lnTo>
                    <a:lnTo>
                      <a:pt x="957" y="182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12000">
                    <a:schemeClr val="bg1">
                      <a:shade val="300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Freeform 69"/>
              <p:cNvSpPr>
                <a:spLocks/>
              </p:cNvSpPr>
              <p:nvPr/>
            </p:nvSpPr>
            <p:spPr bwMode="auto">
              <a:xfrm>
                <a:off x="4800600" y="2698808"/>
                <a:ext cx="3225798" cy="460105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503" y="0"/>
                  </a:cxn>
                  <a:cxn ang="0">
                    <a:pos x="1276" y="16"/>
                  </a:cxn>
                  <a:cxn ang="0">
                    <a:pos x="957" y="182"/>
                  </a:cxn>
                  <a:cxn ang="0">
                    <a:pos x="0" y="125"/>
                  </a:cxn>
                </a:cxnLst>
                <a:rect l="0" t="0" r="r" b="b"/>
                <a:pathLst>
                  <a:path w="1276" h="182">
                    <a:moveTo>
                      <a:pt x="0" y="125"/>
                    </a:moveTo>
                    <a:lnTo>
                      <a:pt x="503" y="0"/>
                    </a:lnTo>
                    <a:lnTo>
                      <a:pt x="1276" y="16"/>
                    </a:lnTo>
                    <a:lnTo>
                      <a:pt x="957" y="182"/>
                    </a:lnTo>
                    <a:lnTo>
                      <a:pt x="0" y="12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70"/>
              <p:cNvSpPr>
                <a:spLocks/>
              </p:cNvSpPr>
              <p:nvPr/>
            </p:nvSpPr>
            <p:spPr bwMode="auto">
              <a:xfrm>
                <a:off x="4800600" y="2501620"/>
                <a:ext cx="3225798" cy="381737"/>
              </a:xfrm>
              <a:custGeom>
                <a:avLst/>
                <a:gdLst/>
                <a:ahLst/>
                <a:cxnLst>
                  <a:cxn ang="0">
                    <a:pos x="0" y="104"/>
                  </a:cxn>
                  <a:cxn ang="0">
                    <a:pos x="957" y="151"/>
                  </a:cxn>
                  <a:cxn ang="0">
                    <a:pos x="1276" y="14"/>
                  </a:cxn>
                  <a:cxn ang="0">
                    <a:pos x="503" y="0"/>
                  </a:cxn>
                  <a:cxn ang="0">
                    <a:pos x="0" y="104"/>
                  </a:cxn>
                </a:cxnLst>
                <a:rect l="0" t="0" r="r" b="b"/>
                <a:pathLst>
                  <a:path w="1276" h="151">
                    <a:moveTo>
                      <a:pt x="0" y="104"/>
                    </a:moveTo>
                    <a:lnTo>
                      <a:pt x="957" y="151"/>
                    </a:lnTo>
                    <a:lnTo>
                      <a:pt x="1276" y="14"/>
                    </a:lnTo>
                    <a:lnTo>
                      <a:pt x="503" y="0"/>
                    </a:lnTo>
                    <a:lnTo>
                      <a:pt x="0" y="104"/>
                    </a:lnTo>
                    <a:close/>
                  </a:path>
                </a:pathLst>
              </a:custGeom>
              <a:gradFill>
                <a:gsLst>
                  <a:gs pos="12000">
                    <a:schemeClr val="bg1">
                      <a:shade val="300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Freeform 71"/>
              <p:cNvSpPr>
                <a:spLocks/>
              </p:cNvSpPr>
              <p:nvPr/>
            </p:nvSpPr>
            <p:spPr bwMode="auto">
              <a:xfrm>
                <a:off x="4800600" y="2501620"/>
                <a:ext cx="3225798" cy="381737"/>
              </a:xfrm>
              <a:custGeom>
                <a:avLst/>
                <a:gdLst/>
                <a:ahLst/>
                <a:cxnLst>
                  <a:cxn ang="0">
                    <a:pos x="0" y="104"/>
                  </a:cxn>
                  <a:cxn ang="0">
                    <a:pos x="957" y="151"/>
                  </a:cxn>
                  <a:cxn ang="0">
                    <a:pos x="1276" y="14"/>
                  </a:cxn>
                  <a:cxn ang="0">
                    <a:pos x="503" y="0"/>
                  </a:cxn>
                  <a:cxn ang="0">
                    <a:pos x="0" y="104"/>
                  </a:cxn>
                </a:cxnLst>
                <a:rect l="0" t="0" r="r" b="b"/>
                <a:pathLst>
                  <a:path w="1276" h="151">
                    <a:moveTo>
                      <a:pt x="0" y="104"/>
                    </a:moveTo>
                    <a:lnTo>
                      <a:pt x="957" y="151"/>
                    </a:lnTo>
                    <a:lnTo>
                      <a:pt x="1276" y="14"/>
                    </a:lnTo>
                    <a:lnTo>
                      <a:pt x="503" y="0"/>
                    </a:lnTo>
                    <a:lnTo>
                      <a:pt x="0" y="10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72"/>
              <p:cNvSpPr>
                <a:spLocks/>
              </p:cNvSpPr>
              <p:nvPr/>
            </p:nvSpPr>
            <p:spPr bwMode="auto">
              <a:xfrm>
                <a:off x="4800600" y="2299376"/>
                <a:ext cx="3225798" cy="308422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03" y="0"/>
                  </a:cxn>
                  <a:cxn ang="0">
                    <a:pos x="1276" y="11"/>
                  </a:cxn>
                  <a:cxn ang="0">
                    <a:pos x="957" y="122"/>
                  </a:cxn>
                  <a:cxn ang="0">
                    <a:pos x="0" y="87"/>
                  </a:cxn>
                </a:cxnLst>
                <a:rect l="0" t="0" r="r" b="b"/>
                <a:pathLst>
                  <a:path w="1276" h="122">
                    <a:moveTo>
                      <a:pt x="0" y="87"/>
                    </a:moveTo>
                    <a:lnTo>
                      <a:pt x="503" y="0"/>
                    </a:lnTo>
                    <a:lnTo>
                      <a:pt x="1276" y="11"/>
                    </a:lnTo>
                    <a:lnTo>
                      <a:pt x="957" y="122"/>
                    </a:lnTo>
                    <a:lnTo>
                      <a:pt x="0" y="87"/>
                    </a:lnTo>
                    <a:close/>
                  </a:path>
                </a:pathLst>
              </a:custGeom>
              <a:gradFill>
                <a:gsLst>
                  <a:gs pos="12000">
                    <a:schemeClr val="bg1">
                      <a:shade val="300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73"/>
              <p:cNvSpPr>
                <a:spLocks/>
              </p:cNvSpPr>
              <p:nvPr/>
            </p:nvSpPr>
            <p:spPr bwMode="auto">
              <a:xfrm>
                <a:off x="4800600" y="2299376"/>
                <a:ext cx="3225798" cy="308422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03" y="0"/>
                  </a:cxn>
                  <a:cxn ang="0">
                    <a:pos x="1276" y="11"/>
                  </a:cxn>
                  <a:cxn ang="0">
                    <a:pos x="957" y="122"/>
                  </a:cxn>
                  <a:cxn ang="0">
                    <a:pos x="0" y="87"/>
                  </a:cxn>
                </a:cxnLst>
                <a:rect l="0" t="0" r="r" b="b"/>
                <a:pathLst>
                  <a:path w="1276" h="122">
                    <a:moveTo>
                      <a:pt x="0" y="87"/>
                    </a:moveTo>
                    <a:lnTo>
                      <a:pt x="503" y="0"/>
                    </a:lnTo>
                    <a:lnTo>
                      <a:pt x="1276" y="11"/>
                    </a:lnTo>
                    <a:lnTo>
                      <a:pt x="957" y="122"/>
                    </a:lnTo>
                    <a:lnTo>
                      <a:pt x="0" y="87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74"/>
              <p:cNvSpPr>
                <a:spLocks/>
              </p:cNvSpPr>
              <p:nvPr/>
            </p:nvSpPr>
            <p:spPr bwMode="auto">
              <a:xfrm>
                <a:off x="4800600" y="2102188"/>
                <a:ext cx="3225798" cy="23763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503" y="0"/>
                  </a:cxn>
                  <a:cxn ang="0">
                    <a:pos x="1276" y="9"/>
                  </a:cxn>
                  <a:cxn ang="0">
                    <a:pos x="957" y="94"/>
                  </a:cxn>
                  <a:cxn ang="0">
                    <a:pos x="0" y="66"/>
                  </a:cxn>
                </a:cxnLst>
                <a:rect l="0" t="0" r="r" b="b"/>
                <a:pathLst>
                  <a:path w="1276" h="94">
                    <a:moveTo>
                      <a:pt x="0" y="66"/>
                    </a:moveTo>
                    <a:lnTo>
                      <a:pt x="503" y="0"/>
                    </a:lnTo>
                    <a:lnTo>
                      <a:pt x="1276" y="9"/>
                    </a:lnTo>
                    <a:lnTo>
                      <a:pt x="957" y="94"/>
                    </a:lnTo>
                    <a:lnTo>
                      <a:pt x="0" y="66"/>
                    </a:lnTo>
                    <a:close/>
                  </a:path>
                </a:pathLst>
              </a:custGeom>
              <a:gradFill>
                <a:gsLst>
                  <a:gs pos="12000">
                    <a:schemeClr val="bg1">
                      <a:shade val="300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75"/>
              <p:cNvSpPr>
                <a:spLocks/>
              </p:cNvSpPr>
              <p:nvPr/>
            </p:nvSpPr>
            <p:spPr bwMode="auto">
              <a:xfrm>
                <a:off x="4800600" y="2102188"/>
                <a:ext cx="3225798" cy="23763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503" y="0"/>
                  </a:cxn>
                  <a:cxn ang="0">
                    <a:pos x="1276" y="9"/>
                  </a:cxn>
                  <a:cxn ang="0">
                    <a:pos x="957" y="94"/>
                  </a:cxn>
                  <a:cxn ang="0">
                    <a:pos x="0" y="66"/>
                  </a:cxn>
                </a:cxnLst>
                <a:rect l="0" t="0" r="r" b="b"/>
                <a:pathLst>
                  <a:path w="1276" h="94">
                    <a:moveTo>
                      <a:pt x="0" y="66"/>
                    </a:moveTo>
                    <a:lnTo>
                      <a:pt x="503" y="0"/>
                    </a:lnTo>
                    <a:lnTo>
                      <a:pt x="1276" y="9"/>
                    </a:lnTo>
                    <a:lnTo>
                      <a:pt x="957" y="94"/>
                    </a:lnTo>
                    <a:lnTo>
                      <a:pt x="0" y="6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76"/>
              <p:cNvSpPr>
                <a:spLocks/>
              </p:cNvSpPr>
              <p:nvPr/>
            </p:nvSpPr>
            <p:spPr bwMode="auto">
              <a:xfrm>
                <a:off x="4800600" y="1905000"/>
                <a:ext cx="3225798" cy="159268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503" y="0"/>
                  </a:cxn>
                  <a:cxn ang="0">
                    <a:pos x="1276" y="7"/>
                  </a:cxn>
                  <a:cxn ang="0">
                    <a:pos x="957" y="63"/>
                  </a:cxn>
                  <a:cxn ang="0">
                    <a:pos x="0" y="45"/>
                  </a:cxn>
                </a:cxnLst>
                <a:rect l="0" t="0" r="r" b="b"/>
                <a:pathLst>
                  <a:path w="1276" h="63">
                    <a:moveTo>
                      <a:pt x="0" y="45"/>
                    </a:moveTo>
                    <a:lnTo>
                      <a:pt x="503" y="0"/>
                    </a:lnTo>
                    <a:lnTo>
                      <a:pt x="1276" y="7"/>
                    </a:lnTo>
                    <a:lnTo>
                      <a:pt x="957" y="63"/>
                    </a:lnTo>
                    <a:lnTo>
                      <a:pt x="0" y="4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77"/>
              <p:cNvSpPr>
                <a:spLocks/>
              </p:cNvSpPr>
              <p:nvPr/>
            </p:nvSpPr>
            <p:spPr bwMode="auto">
              <a:xfrm>
                <a:off x="4800600" y="1905000"/>
                <a:ext cx="3225798" cy="159268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503" y="0"/>
                  </a:cxn>
                  <a:cxn ang="0">
                    <a:pos x="1276" y="7"/>
                  </a:cxn>
                  <a:cxn ang="0">
                    <a:pos x="957" y="63"/>
                  </a:cxn>
                  <a:cxn ang="0">
                    <a:pos x="0" y="45"/>
                  </a:cxn>
                </a:cxnLst>
                <a:rect l="0" t="0" r="r" b="b"/>
                <a:pathLst>
                  <a:path w="1276" h="63">
                    <a:moveTo>
                      <a:pt x="0" y="45"/>
                    </a:moveTo>
                    <a:lnTo>
                      <a:pt x="503" y="0"/>
                    </a:lnTo>
                    <a:lnTo>
                      <a:pt x="1276" y="7"/>
                    </a:lnTo>
                    <a:lnTo>
                      <a:pt x="957" y="63"/>
                    </a:lnTo>
                    <a:lnTo>
                      <a:pt x="0" y="4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54"/>
              <p:cNvSpPr>
                <a:spLocks/>
              </p:cNvSpPr>
              <p:nvPr/>
            </p:nvSpPr>
            <p:spPr bwMode="auto">
              <a:xfrm>
                <a:off x="4800599" y="2011178"/>
                <a:ext cx="2419351" cy="2783496"/>
              </a:xfrm>
              <a:custGeom>
                <a:avLst/>
                <a:gdLst/>
                <a:ahLst/>
                <a:cxnLst>
                  <a:cxn ang="0">
                    <a:pos x="957" y="19"/>
                  </a:cxn>
                  <a:cxn ang="0">
                    <a:pos x="957" y="1096"/>
                  </a:cxn>
                  <a:cxn ang="0">
                    <a:pos x="0" y="988"/>
                  </a:cxn>
                  <a:cxn ang="0">
                    <a:pos x="0" y="0"/>
                  </a:cxn>
                  <a:cxn ang="0">
                    <a:pos x="957" y="19"/>
                  </a:cxn>
                </a:cxnLst>
                <a:rect l="0" t="0" r="r" b="b"/>
                <a:pathLst>
                  <a:path w="957" h="1096">
                    <a:moveTo>
                      <a:pt x="957" y="19"/>
                    </a:moveTo>
                    <a:lnTo>
                      <a:pt x="957" y="1096"/>
                    </a:lnTo>
                    <a:lnTo>
                      <a:pt x="0" y="988"/>
                    </a:lnTo>
                    <a:lnTo>
                      <a:pt x="0" y="0"/>
                    </a:lnTo>
                    <a:lnTo>
                      <a:pt x="957" y="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  <a:alpha val="67000"/>
                    </a:schemeClr>
                  </a:gs>
                  <a:gs pos="100000">
                    <a:schemeClr val="accent1">
                      <a:shade val="100000"/>
                      <a:satMod val="115000"/>
                      <a:alpha val="41000"/>
                    </a:schemeClr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55"/>
              <p:cNvSpPr>
                <a:spLocks/>
              </p:cNvSpPr>
              <p:nvPr/>
            </p:nvSpPr>
            <p:spPr bwMode="auto">
              <a:xfrm>
                <a:off x="7207586" y="1910056"/>
                <a:ext cx="818816" cy="2892861"/>
              </a:xfrm>
              <a:custGeom>
                <a:avLst/>
                <a:gdLst/>
                <a:ahLst/>
                <a:cxnLst>
                  <a:cxn ang="0">
                    <a:pos x="319" y="0"/>
                  </a:cxn>
                  <a:cxn ang="0">
                    <a:pos x="319" y="810"/>
                  </a:cxn>
                  <a:cxn ang="0">
                    <a:pos x="0" y="1136"/>
                  </a:cxn>
                  <a:cxn ang="0">
                    <a:pos x="0" y="59"/>
                  </a:cxn>
                  <a:cxn ang="0">
                    <a:pos x="319" y="0"/>
                  </a:cxn>
                </a:cxnLst>
                <a:rect l="0" t="0" r="r" b="b"/>
                <a:pathLst>
                  <a:path w="319" h="1136">
                    <a:moveTo>
                      <a:pt x="319" y="0"/>
                    </a:moveTo>
                    <a:lnTo>
                      <a:pt x="319" y="810"/>
                    </a:lnTo>
                    <a:lnTo>
                      <a:pt x="0" y="1136"/>
                    </a:lnTo>
                    <a:lnTo>
                      <a:pt x="0" y="59"/>
                    </a:lnTo>
                    <a:lnTo>
                      <a:pt x="31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shade val="30000"/>
                      <a:satMod val="115000"/>
                      <a:alpha val="90000"/>
                    </a:schemeClr>
                  </a:gs>
                  <a:gs pos="50000">
                    <a:schemeClr val="accent2">
                      <a:shade val="67500"/>
                      <a:satMod val="115000"/>
                      <a:alpha val="80000"/>
                    </a:schemeClr>
                  </a:gs>
                  <a:gs pos="100000">
                    <a:schemeClr val="accent2">
                      <a:shade val="100000"/>
                      <a:satMod val="115000"/>
                      <a:alpha val="79000"/>
                    </a:schemeClr>
                  </a:gs>
                </a:gsLst>
                <a:lin ang="21594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6019800" y="4241696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943600" y="3860696"/>
            <a:ext cx="2667000" cy="304800"/>
          </a:xfrm>
          <a:prstGeom prst="rect">
            <a:avLst/>
          </a:prstGeom>
          <a:gradFill>
            <a:gsLst>
              <a:gs pos="56000">
                <a:schemeClr val="tx1">
                  <a:lumMod val="75000"/>
                  <a:alpha val="55000"/>
                </a:schemeClr>
              </a:gs>
              <a:gs pos="0">
                <a:srgbClr val="5E5E5E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993260" y="3860696"/>
            <a:ext cx="1398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2755796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943600" y="2374796"/>
            <a:ext cx="2667000" cy="304800"/>
          </a:xfrm>
          <a:prstGeom prst="rect">
            <a:avLst/>
          </a:prstGeom>
          <a:gradFill>
            <a:gsLst>
              <a:gs pos="56000">
                <a:schemeClr val="bg1">
                  <a:lumMod val="50000"/>
                </a:schemeClr>
              </a:gs>
              <a:gs pos="0">
                <a:srgbClr val="5E5E5E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93260" y="2374796"/>
            <a:ext cx="1398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1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3056</TotalTime>
  <Words>38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TZ-手动增减;KJ-平面;DH-静态;XJ-二级</cp:keywords>
  <dc:description>PPTfans.cn</dc:description>
  <cp:revision>359</cp:revision>
  <dcterms:created xsi:type="dcterms:W3CDTF">2010-07-23T09:33:49Z</dcterms:created>
  <dcterms:modified xsi:type="dcterms:W3CDTF">2012-07-18T18:14:36Z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