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2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83578" y="934214"/>
            <a:ext cx="2416287" cy="2357729"/>
            <a:chOff x="883578" y="924689"/>
            <a:chExt cx="2416287" cy="2357729"/>
          </a:xfrm>
        </p:grpSpPr>
        <p:sp>
          <p:nvSpPr>
            <p:cNvPr id="2059" name="Freeform 11"/>
            <p:cNvSpPr>
              <a:spLocks noEditPoints="1"/>
            </p:cNvSpPr>
            <p:nvPr/>
          </p:nvSpPr>
          <p:spPr bwMode="auto">
            <a:xfrm>
              <a:off x="883578" y="924689"/>
              <a:ext cx="2416287" cy="2357729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1018112" y="1055836"/>
              <a:ext cx="2147219" cy="209543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24071" y="3129155"/>
            <a:ext cx="2054625" cy="2004832"/>
            <a:chOff x="2160185" y="3098894"/>
            <a:chExt cx="2054625" cy="2004832"/>
          </a:xfrm>
        </p:grpSpPr>
        <p:sp>
          <p:nvSpPr>
            <p:cNvPr id="28" name="Freeform 11"/>
            <p:cNvSpPr>
              <a:spLocks noEditPoints="1"/>
            </p:cNvSpPr>
            <p:nvPr/>
          </p:nvSpPr>
          <p:spPr bwMode="auto">
            <a:xfrm rot="21129250">
              <a:off x="2160185" y="3098894"/>
              <a:ext cx="2054625" cy="2004832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chemeClr val="accent2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2"/>
            <p:cNvSpPr>
              <a:spLocks/>
            </p:cNvSpPr>
            <p:nvPr/>
          </p:nvSpPr>
          <p:spPr bwMode="auto">
            <a:xfrm rot="21129250">
              <a:off x="2274582" y="3210411"/>
              <a:ext cx="1825830" cy="1781799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88578" y="4649261"/>
            <a:ext cx="1731612" cy="1689647"/>
            <a:chOff x="888578" y="4639736"/>
            <a:chExt cx="1731612" cy="1689647"/>
          </a:xfrm>
        </p:grpSpPr>
        <p:sp>
          <p:nvSpPr>
            <p:cNvPr id="31" name="Freeform 11"/>
            <p:cNvSpPr>
              <a:spLocks noEditPoints="1"/>
            </p:cNvSpPr>
            <p:nvPr/>
          </p:nvSpPr>
          <p:spPr bwMode="auto">
            <a:xfrm rot="943525">
              <a:off x="888578" y="4639736"/>
              <a:ext cx="1731612" cy="1689647"/>
            </a:xfrm>
            <a:custGeom>
              <a:avLst/>
              <a:gdLst/>
              <a:ahLst/>
              <a:cxnLst>
                <a:cxn ang="0">
                  <a:pos x="1613" y="210"/>
                </a:cxn>
                <a:cxn ang="0">
                  <a:pos x="1360" y="674"/>
                </a:cxn>
                <a:cxn ang="0">
                  <a:pos x="732" y="749"/>
                </a:cxn>
                <a:cxn ang="0">
                  <a:pos x="468" y="1245"/>
                </a:cxn>
                <a:cxn ang="0">
                  <a:pos x="543" y="1681"/>
                </a:cxn>
                <a:cxn ang="0">
                  <a:pos x="50" y="2188"/>
                </a:cxn>
                <a:cxn ang="0">
                  <a:pos x="228" y="2752"/>
                </a:cxn>
                <a:cxn ang="0">
                  <a:pos x="343" y="3352"/>
                </a:cxn>
                <a:cxn ang="0">
                  <a:pos x="478" y="3841"/>
                </a:cxn>
                <a:cxn ang="0">
                  <a:pos x="1117" y="4048"/>
                </a:cxn>
                <a:cxn ang="0">
                  <a:pos x="1356" y="4540"/>
                </a:cxn>
                <a:cxn ang="0">
                  <a:pos x="1892" y="4755"/>
                </a:cxn>
                <a:cxn ang="0">
                  <a:pos x="2384" y="4530"/>
                </a:cxn>
                <a:cxn ang="0">
                  <a:pos x="2994" y="4837"/>
                </a:cxn>
                <a:cxn ang="0">
                  <a:pos x="3448" y="4573"/>
                </a:cxn>
                <a:cxn ang="0">
                  <a:pos x="3748" y="4208"/>
                </a:cxn>
                <a:cxn ang="0">
                  <a:pos x="4340" y="4066"/>
                </a:cxn>
                <a:cxn ang="0">
                  <a:pos x="4515" y="3494"/>
                </a:cxn>
                <a:cxn ang="0">
                  <a:pos x="4686" y="3041"/>
                </a:cxn>
                <a:cxn ang="0">
                  <a:pos x="4961" y="2570"/>
                </a:cxn>
                <a:cxn ang="0">
                  <a:pos x="4658" y="2013"/>
                </a:cxn>
                <a:cxn ang="0">
                  <a:pos x="4647" y="1517"/>
                </a:cxn>
                <a:cxn ang="0">
                  <a:pos x="4515" y="1031"/>
                </a:cxn>
                <a:cxn ang="0">
                  <a:pos x="3876" y="821"/>
                </a:cxn>
                <a:cxn ang="0">
                  <a:pos x="3637" y="328"/>
                </a:cxn>
                <a:cxn ang="0">
                  <a:pos x="3102" y="114"/>
                </a:cxn>
                <a:cxn ang="0">
                  <a:pos x="2609" y="342"/>
                </a:cxn>
                <a:cxn ang="0">
                  <a:pos x="1999" y="32"/>
                </a:cxn>
                <a:cxn ang="0">
                  <a:pos x="2520" y="217"/>
                </a:cxn>
                <a:cxn ang="0">
                  <a:pos x="3212" y="71"/>
                </a:cxn>
                <a:cxn ang="0">
                  <a:pos x="3633" y="274"/>
                </a:cxn>
                <a:cxn ang="0">
                  <a:pos x="3876" y="788"/>
                </a:cxn>
                <a:cxn ang="0">
                  <a:pos x="4483" y="956"/>
                </a:cxn>
                <a:cxn ang="0">
                  <a:pos x="4690" y="1403"/>
                </a:cxn>
                <a:cxn ang="0">
                  <a:pos x="4761" y="2070"/>
                </a:cxn>
                <a:cxn ang="0">
                  <a:pos x="4993" y="2584"/>
                </a:cxn>
                <a:cxn ang="0">
                  <a:pos x="4604" y="3137"/>
                </a:cxn>
                <a:cxn ang="0">
                  <a:pos x="4551" y="3737"/>
                </a:cxn>
                <a:cxn ang="0">
                  <a:pos x="4187" y="4191"/>
                </a:cxn>
                <a:cxn ang="0">
                  <a:pos x="3594" y="4365"/>
                </a:cxn>
                <a:cxn ang="0">
                  <a:pos x="3127" y="4855"/>
                </a:cxn>
                <a:cxn ang="0">
                  <a:pos x="2577" y="4730"/>
                </a:cxn>
                <a:cxn ang="0">
                  <a:pos x="1895" y="4787"/>
                </a:cxn>
                <a:cxn ang="0">
                  <a:pos x="1428" y="4665"/>
                </a:cxn>
                <a:cxn ang="0">
                  <a:pos x="1146" y="4080"/>
                </a:cxn>
                <a:cxn ang="0">
                  <a:pos x="589" y="3966"/>
                </a:cxn>
                <a:cxn ang="0">
                  <a:pos x="307" y="3552"/>
                </a:cxn>
                <a:cxn ang="0">
                  <a:pos x="325" y="2888"/>
                </a:cxn>
                <a:cxn ang="0">
                  <a:pos x="0" y="2316"/>
                </a:cxn>
                <a:cxn ang="0">
                  <a:pos x="282" y="1809"/>
                </a:cxn>
                <a:cxn ang="0">
                  <a:pos x="435" y="1245"/>
                </a:cxn>
                <a:cxn ang="0">
                  <a:pos x="632" y="778"/>
                </a:cxn>
                <a:cxn ang="0">
                  <a:pos x="1242" y="628"/>
                </a:cxn>
                <a:cxn ang="0">
                  <a:pos x="1624" y="153"/>
                </a:cxn>
              </a:cxnLst>
              <a:rect l="0" t="0" r="r" b="b"/>
              <a:pathLst>
                <a:path w="4993" h="4872">
                  <a:moveTo>
                    <a:pt x="1999" y="32"/>
                  </a:moveTo>
                  <a:lnTo>
                    <a:pt x="1934" y="35"/>
                  </a:lnTo>
                  <a:lnTo>
                    <a:pt x="1874" y="46"/>
                  </a:lnTo>
                  <a:lnTo>
                    <a:pt x="1781" y="82"/>
                  </a:lnTo>
                  <a:lnTo>
                    <a:pt x="1692" y="135"/>
                  </a:lnTo>
                  <a:lnTo>
                    <a:pt x="1613" y="210"/>
                  </a:lnTo>
                  <a:lnTo>
                    <a:pt x="1542" y="299"/>
                  </a:lnTo>
                  <a:lnTo>
                    <a:pt x="1481" y="407"/>
                  </a:lnTo>
                  <a:lnTo>
                    <a:pt x="1424" y="528"/>
                  </a:lnTo>
                  <a:lnTo>
                    <a:pt x="1378" y="664"/>
                  </a:lnTo>
                  <a:lnTo>
                    <a:pt x="1371" y="678"/>
                  </a:lnTo>
                  <a:lnTo>
                    <a:pt x="1360" y="674"/>
                  </a:lnTo>
                  <a:lnTo>
                    <a:pt x="1246" y="660"/>
                  </a:lnTo>
                  <a:lnTo>
                    <a:pt x="1142" y="656"/>
                  </a:lnTo>
                  <a:lnTo>
                    <a:pt x="1024" y="664"/>
                  </a:lnTo>
                  <a:lnTo>
                    <a:pt x="917" y="681"/>
                  </a:lnTo>
                  <a:lnTo>
                    <a:pt x="817" y="710"/>
                  </a:lnTo>
                  <a:lnTo>
                    <a:pt x="732" y="749"/>
                  </a:lnTo>
                  <a:lnTo>
                    <a:pt x="653" y="803"/>
                  </a:lnTo>
                  <a:lnTo>
                    <a:pt x="589" y="867"/>
                  </a:lnTo>
                  <a:lnTo>
                    <a:pt x="535" y="946"/>
                  </a:lnTo>
                  <a:lnTo>
                    <a:pt x="500" y="1038"/>
                  </a:lnTo>
                  <a:lnTo>
                    <a:pt x="475" y="1138"/>
                  </a:lnTo>
                  <a:lnTo>
                    <a:pt x="468" y="1245"/>
                  </a:lnTo>
                  <a:lnTo>
                    <a:pt x="471" y="1342"/>
                  </a:lnTo>
                  <a:lnTo>
                    <a:pt x="489" y="1442"/>
                  </a:lnTo>
                  <a:lnTo>
                    <a:pt x="514" y="1549"/>
                  </a:lnTo>
                  <a:lnTo>
                    <a:pt x="550" y="1660"/>
                  </a:lnTo>
                  <a:lnTo>
                    <a:pt x="553" y="1674"/>
                  </a:lnTo>
                  <a:lnTo>
                    <a:pt x="543" y="1681"/>
                  </a:lnTo>
                  <a:lnTo>
                    <a:pt x="418" y="1752"/>
                  </a:lnTo>
                  <a:lnTo>
                    <a:pt x="307" y="1831"/>
                  </a:lnTo>
                  <a:lnTo>
                    <a:pt x="214" y="1913"/>
                  </a:lnTo>
                  <a:lnTo>
                    <a:pt x="143" y="2002"/>
                  </a:lnTo>
                  <a:lnTo>
                    <a:pt x="86" y="2091"/>
                  </a:lnTo>
                  <a:lnTo>
                    <a:pt x="50" y="2188"/>
                  </a:lnTo>
                  <a:lnTo>
                    <a:pt x="32" y="2288"/>
                  </a:lnTo>
                  <a:lnTo>
                    <a:pt x="32" y="2316"/>
                  </a:lnTo>
                  <a:lnTo>
                    <a:pt x="46" y="2427"/>
                  </a:lnTo>
                  <a:lnTo>
                    <a:pt x="82" y="2538"/>
                  </a:lnTo>
                  <a:lnTo>
                    <a:pt x="146" y="2648"/>
                  </a:lnTo>
                  <a:lnTo>
                    <a:pt x="228" y="2752"/>
                  </a:lnTo>
                  <a:lnTo>
                    <a:pt x="335" y="2855"/>
                  </a:lnTo>
                  <a:lnTo>
                    <a:pt x="478" y="2963"/>
                  </a:lnTo>
                  <a:lnTo>
                    <a:pt x="471" y="2973"/>
                  </a:lnTo>
                  <a:lnTo>
                    <a:pt x="414" y="3105"/>
                  </a:lnTo>
                  <a:lnTo>
                    <a:pt x="371" y="3230"/>
                  </a:lnTo>
                  <a:lnTo>
                    <a:pt x="343" y="3352"/>
                  </a:lnTo>
                  <a:lnTo>
                    <a:pt x="335" y="3466"/>
                  </a:lnTo>
                  <a:lnTo>
                    <a:pt x="339" y="3548"/>
                  </a:lnTo>
                  <a:lnTo>
                    <a:pt x="357" y="3627"/>
                  </a:lnTo>
                  <a:lnTo>
                    <a:pt x="382" y="3698"/>
                  </a:lnTo>
                  <a:lnTo>
                    <a:pt x="418" y="3766"/>
                  </a:lnTo>
                  <a:lnTo>
                    <a:pt x="478" y="3841"/>
                  </a:lnTo>
                  <a:lnTo>
                    <a:pt x="553" y="3905"/>
                  </a:lnTo>
                  <a:lnTo>
                    <a:pt x="639" y="3955"/>
                  </a:lnTo>
                  <a:lnTo>
                    <a:pt x="742" y="3998"/>
                  </a:lnTo>
                  <a:lnTo>
                    <a:pt x="857" y="4026"/>
                  </a:lnTo>
                  <a:lnTo>
                    <a:pt x="982" y="4041"/>
                  </a:lnTo>
                  <a:lnTo>
                    <a:pt x="1117" y="4048"/>
                  </a:lnTo>
                  <a:lnTo>
                    <a:pt x="1171" y="4048"/>
                  </a:lnTo>
                  <a:lnTo>
                    <a:pt x="1174" y="4062"/>
                  </a:lnTo>
                  <a:lnTo>
                    <a:pt x="1206" y="4201"/>
                  </a:lnTo>
                  <a:lnTo>
                    <a:pt x="1246" y="4330"/>
                  </a:lnTo>
                  <a:lnTo>
                    <a:pt x="1296" y="4444"/>
                  </a:lnTo>
                  <a:lnTo>
                    <a:pt x="1356" y="4540"/>
                  </a:lnTo>
                  <a:lnTo>
                    <a:pt x="1428" y="4622"/>
                  </a:lnTo>
                  <a:lnTo>
                    <a:pt x="1506" y="4687"/>
                  </a:lnTo>
                  <a:lnTo>
                    <a:pt x="1595" y="4733"/>
                  </a:lnTo>
                  <a:lnTo>
                    <a:pt x="1688" y="4758"/>
                  </a:lnTo>
                  <a:lnTo>
                    <a:pt x="1781" y="4765"/>
                  </a:lnTo>
                  <a:lnTo>
                    <a:pt x="1892" y="4755"/>
                  </a:lnTo>
                  <a:lnTo>
                    <a:pt x="2006" y="4726"/>
                  </a:lnTo>
                  <a:lnTo>
                    <a:pt x="2120" y="4680"/>
                  </a:lnTo>
                  <a:lnTo>
                    <a:pt x="2241" y="4612"/>
                  </a:lnTo>
                  <a:lnTo>
                    <a:pt x="2363" y="4526"/>
                  </a:lnTo>
                  <a:lnTo>
                    <a:pt x="2373" y="4519"/>
                  </a:lnTo>
                  <a:lnTo>
                    <a:pt x="2384" y="4530"/>
                  </a:lnTo>
                  <a:lnTo>
                    <a:pt x="2488" y="4622"/>
                  </a:lnTo>
                  <a:lnTo>
                    <a:pt x="2588" y="4697"/>
                  </a:lnTo>
                  <a:lnTo>
                    <a:pt x="2691" y="4758"/>
                  </a:lnTo>
                  <a:lnTo>
                    <a:pt x="2795" y="4801"/>
                  </a:lnTo>
                  <a:lnTo>
                    <a:pt x="2895" y="4830"/>
                  </a:lnTo>
                  <a:lnTo>
                    <a:pt x="2994" y="4837"/>
                  </a:lnTo>
                  <a:lnTo>
                    <a:pt x="3055" y="4833"/>
                  </a:lnTo>
                  <a:lnTo>
                    <a:pt x="3119" y="4822"/>
                  </a:lnTo>
                  <a:lnTo>
                    <a:pt x="3212" y="4787"/>
                  </a:lnTo>
                  <a:lnTo>
                    <a:pt x="3298" y="4733"/>
                  </a:lnTo>
                  <a:lnTo>
                    <a:pt x="3376" y="4662"/>
                  </a:lnTo>
                  <a:lnTo>
                    <a:pt x="3448" y="4573"/>
                  </a:lnTo>
                  <a:lnTo>
                    <a:pt x="3512" y="4465"/>
                  </a:lnTo>
                  <a:lnTo>
                    <a:pt x="3569" y="4344"/>
                  </a:lnTo>
                  <a:lnTo>
                    <a:pt x="3615" y="4208"/>
                  </a:lnTo>
                  <a:lnTo>
                    <a:pt x="3619" y="4194"/>
                  </a:lnTo>
                  <a:lnTo>
                    <a:pt x="3633" y="4194"/>
                  </a:lnTo>
                  <a:lnTo>
                    <a:pt x="3748" y="4208"/>
                  </a:lnTo>
                  <a:lnTo>
                    <a:pt x="3851" y="4212"/>
                  </a:lnTo>
                  <a:lnTo>
                    <a:pt x="3969" y="4205"/>
                  </a:lnTo>
                  <a:lnTo>
                    <a:pt x="4076" y="4191"/>
                  </a:lnTo>
                  <a:lnTo>
                    <a:pt x="4176" y="4162"/>
                  </a:lnTo>
                  <a:lnTo>
                    <a:pt x="4261" y="4119"/>
                  </a:lnTo>
                  <a:lnTo>
                    <a:pt x="4340" y="4066"/>
                  </a:lnTo>
                  <a:lnTo>
                    <a:pt x="4404" y="4001"/>
                  </a:lnTo>
                  <a:lnTo>
                    <a:pt x="4454" y="3923"/>
                  </a:lnTo>
                  <a:lnTo>
                    <a:pt x="4493" y="3830"/>
                  </a:lnTo>
                  <a:lnTo>
                    <a:pt x="4515" y="3730"/>
                  </a:lnTo>
                  <a:lnTo>
                    <a:pt x="4522" y="3623"/>
                  </a:lnTo>
                  <a:lnTo>
                    <a:pt x="4515" y="3494"/>
                  </a:lnTo>
                  <a:lnTo>
                    <a:pt x="4486" y="3355"/>
                  </a:lnTo>
                  <a:lnTo>
                    <a:pt x="4444" y="3209"/>
                  </a:lnTo>
                  <a:lnTo>
                    <a:pt x="4440" y="3195"/>
                  </a:lnTo>
                  <a:lnTo>
                    <a:pt x="4451" y="3191"/>
                  </a:lnTo>
                  <a:lnTo>
                    <a:pt x="4576" y="3120"/>
                  </a:lnTo>
                  <a:lnTo>
                    <a:pt x="4686" y="3041"/>
                  </a:lnTo>
                  <a:lnTo>
                    <a:pt x="4775" y="2955"/>
                  </a:lnTo>
                  <a:lnTo>
                    <a:pt x="4850" y="2870"/>
                  </a:lnTo>
                  <a:lnTo>
                    <a:pt x="4908" y="2777"/>
                  </a:lnTo>
                  <a:lnTo>
                    <a:pt x="4943" y="2681"/>
                  </a:lnTo>
                  <a:lnTo>
                    <a:pt x="4957" y="2581"/>
                  </a:lnTo>
                  <a:lnTo>
                    <a:pt x="4961" y="2570"/>
                  </a:lnTo>
                  <a:lnTo>
                    <a:pt x="4961" y="2552"/>
                  </a:lnTo>
                  <a:lnTo>
                    <a:pt x="4947" y="2441"/>
                  </a:lnTo>
                  <a:lnTo>
                    <a:pt x="4911" y="2331"/>
                  </a:lnTo>
                  <a:lnTo>
                    <a:pt x="4847" y="2220"/>
                  </a:lnTo>
                  <a:lnTo>
                    <a:pt x="4765" y="2116"/>
                  </a:lnTo>
                  <a:lnTo>
                    <a:pt x="4658" y="2013"/>
                  </a:lnTo>
                  <a:lnTo>
                    <a:pt x="4529" y="1917"/>
                  </a:lnTo>
                  <a:lnTo>
                    <a:pt x="4515" y="1909"/>
                  </a:lnTo>
                  <a:lnTo>
                    <a:pt x="4522" y="1895"/>
                  </a:lnTo>
                  <a:lnTo>
                    <a:pt x="4579" y="1763"/>
                  </a:lnTo>
                  <a:lnTo>
                    <a:pt x="4622" y="1638"/>
                  </a:lnTo>
                  <a:lnTo>
                    <a:pt x="4647" y="1517"/>
                  </a:lnTo>
                  <a:lnTo>
                    <a:pt x="4654" y="1403"/>
                  </a:lnTo>
                  <a:lnTo>
                    <a:pt x="4651" y="1320"/>
                  </a:lnTo>
                  <a:lnTo>
                    <a:pt x="4636" y="1245"/>
                  </a:lnTo>
                  <a:lnTo>
                    <a:pt x="4611" y="1174"/>
                  </a:lnTo>
                  <a:lnTo>
                    <a:pt x="4576" y="1106"/>
                  </a:lnTo>
                  <a:lnTo>
                    <a:pt x="4515" y="1031"/>
                  </a:lnTo>
                  <a:lnTo>
                    <a:pt x="4440" y="967"/>
                  </a:lnTo>
                  <a:lnTo>
                    <a:pt x="4354" y="913"/>
                  </a:lnTo>
                  <a:lnTo>
                    <a:pt x="4251" y="871"/>
                  </a:lnTo>
                  <a:lnTo>
                    <a:pt x="4137" y="842"/>
                  </a:lnTo>
                  <a:lnTo>
                    <a:pt x="4012" y="828"/>
                  </a:lnTo>
                  <a:lnTo>
                    <a:pt x="3876" y="821"/>
                  </a:lnTo>
                  <a:lnTo>
                    <a:pt x="3822" y="821"/>
                  </a:lnTo>
                  <a:lnTo>
                    <a:pt x="3819" y="806"/>
                  </a:lnTo>
                  <a:lnTo>
                    <a:pt x="3787" y="667"/>
                  </a:lnTo>
                  <a:lnTo>
                    <a:pt x="3748" y="539"/>
                  </a:lnTo>
                  <a:lnTo>
                    <a:pt x="3698" y="428"/>
                  </a:lnTo>
                  <a:lnTo>
                    <a:pt x="3637" y="328"/>
                  </a:lnTo>
                  <a:lnTo>
                    <a:pt x="3566" y="249"/>
                  </a:lnTo>
                  <a:lnTo>
                    <a:pt x="3487" y="185"/>
                  </a:lnTo>
                  <a:lnTo>
                    <a:pt x="3398" y="139"/>
                  </a:lnTo>
                  <a:lnTo>
                    <a:pt x="3305" y="110"/>
                  </a:lnTo>
                  <a:lnTo>
                    <a:pt x="3212" y="103"/>
                  </a:lnTo>
                  <a:lnTo>
                    <a:pt x="3102" y="114"/>
                  </a:lnTo>
                  <a:lnTo>
                    <a:pt x="2987" y="142"/>
                  </a:lnTo>
                  <a:lnTo>
                    <a:pt x="2873" y="192"/>
                  </a:lnTo>
                  <a:lnTo>
                    <a:pt x="2752" y="260"/>
                  </a:lnTo>
                  <a:lnTo>
                    <a:pt x="2630" y="342"/>
                  </a:lnTo>
                  <a:lnTo>
                    <a:pt x="2620" y="349"/>
                  </a:lnTo>
                  <a:lnTo>
                    <a:pt x="2609" y="342"/>
                  </a:lnTo>
                  <a:lnTo>
                    <a:pt x="2506" y="249"/>
                  </a:lnTo>
                  <a:lnTo>
                    <a:pt x="2402" y="174"/>
                  </a:lnTo>
                  <a:lnTo>
                    <a:pt x="2298" y="110"/>
                  </a:lnTo>
                  <a:lnTo>
                    <a:pt x="2199" y="67"/>
                  </a:lnTo>
                  <a:lnTo>
                    <a:pt x="2095" y="42"/>
                  </a:lnTo>
                  <a:lnTo>
                    <a:pt x="1999" y="32"/>
                  </a:lnTo>
                  <a:close/>
                  <a:moveTo>
                    <a:pt x="1999" y="0"/>
                  </a:moveTo>
                  <a:lnTo>
                    <a:pt x="2102" y="10"/>
                  </a:lnTo>
                  <a:lnTo>
                    <a:pt x="2206" y="35"/>
                  </a:lnTo>
                  <a:lnTo>
                    <a:pt x="2309" y="78"/>
                  </a:lnTo>
                  <a:lnTo>
                    <a:pt x="2416" y="139"/>
                  </a:lnTo>
                  <a:lnTo>
                    <a:pt x="2520" y="217"/>
                  </a:lnTo>
                  <a:lnTo>
                    <a:pt x="2623" y="307"/>
                  </a:lnTo>
                  <a:lnTo>
                    <a:pt x="2745" y="224"/>
                  </a:lnTo>
                  <a:lnTo>
                    <a:pt x="2866" y="160"/>
                  </a:lnTo>
                  <a:lnTo>
                    <a:pt x="2984" y="110"/>
                  </a:lnTo>
                  <a:lnTo>
                    <a:pt x="3098" y="82"/>
                  </a:lnTo>
                  <a:lnTo>
                    <a:pt x="3212" y="71"/>
                  </a:lnTo>
                  <a:lnTo>
                    <a:pt x="3280" y="75"/>
                  </a:lnTo>
                  <a:lnTo>
                    <a:pt x="3344" y="85"/>
                  </a:lnTo>
                  <a:lnTo>
                    <a:pt x="3408" y="107"/>
                  </a:lnTo>
                  <a:lnTo>
                    <a:pt x="3491" y="150"/>
                  </a:lnTo>
                  <a:lnTo>
                    <a:pt x="3566" y="203"/>
                  </a:lnTo>
                  <a:lnTo>
                    <a:pt x="3633" y="274"/>
                  </a:lnTo>
                  <a:lnTo>
                    <a:pt x="3690" y="353"/>
                  </a:lnTo>
                  <a:lnTo>
                    <a:pt x="3744" y="446"/>
                  </a:lnTo>
                  <a:lnTo>
                    <a:pt x="3787" y="549"/>
                  </a:lnTo>
                  <a:lnTo>
                    <a:pt x="3819" y="664"/>
                  </a:lnTo>
                  <a:lnTo>
                    <a:pt x="3847" y="788"/>
                  </a:lnTo>
                  <a:lnTo>
                    <a:pt x="3876" y="788"/>
                  </a:lnTo>
                  <a:lnTo>
                    <a:pt x="3997" y="792"/>
                  </a:lnTo>
                  <a:lnTo>
                    <a:pt x="4112" y="806"/>
                  </a:lnTo>
                  <a:lnTo>
                    <a:pt x="4219" y="831"/>
                  </a:lnTo>
                  <a:lnTo>
                    <a:pt x="4315" y="863"/>
                  </a:lnTo>
                  <a:lnTo>
                    <a:pt x="4404" y="903"/>
                  </a:lnTo>
                  <a:lnTo>
                    <a:pt x="4483" y="956"/>
                  </a:lnTo>
                  <a:lnTo>
                    <a:pt x="4547" y="1017"/>
                  </a:lnTo>
                  <a:lnTo>
                    <a:pt x="4604" y="1088"/>
                  </a:lnTo>
                  <a:lnTo>
                    <a:pt x="4640" y="1160"/>
                  </a:lnTo>
                  <a:lnTo>
                    <a:pt x="4668" y="1235"/>
                  </a:lnTo>
                  <a:lnTo>
                    <a:pt x="4683" y="1317"/>
                  </a:lnTo>
                  <a:lnTo>
                    <a:pt x="4690" y="1403"/>
                  </a:lnTo>
                  <a:lnTo>
                    <a:pt x="4683" y="1517"/>
                  </a:lnTo>
                  <a:lnTo>
                    <a:pt x="4654" y="1638"/>
                  </a:lnTo>
                  <a:lnTo>
                    <a:pt x="4615" y="1767"/>
                  </a:lnTo>
                  <a:lnTo>
                    <a:pt x="4558" y="1899"/>
                  </a:lnTo>
                  <a:lnTo>
                    <a:pt x="4668" y="1981"/>
                  </a:lnTo>
                  <a:lnTo>
                    <a:pt x="4761" y="2070"/>
                  </a:lnTo>
                  <a:lnTo>
                    <a:pt x="4843" y="2159"/>
                  </a:lnTo>
                  <a:lnTo>
                    <a:pt x="4908" y="2256"/>
                  </a:lnTo>
                  <a:lnTo>
                    <a:pt x="4954" y="2352"/>
                  </a:lnTo>
                  <a:lnTo>
                    <a:pt x="4982" y="2452"/>
                  </a:lnTo>
                  <a:lnTo>
                    <a:pt x="4993" y="2552"/>
                  </a:lnTo>
                  <a:lnTo>
                    <a:pt x="4993" y="2584"/>
                  </a:lnTo>
                  <a:lnTo>
                    <a:pt x="4975" y="2688"/>
                  </a:lnTo>
                  <a:lnTo>
                    <a:pt x="4936" y="2788"/>
                  </a:lnTo>
                  <a:lnTo>
                    <a:pt x="4879" y="2884"/>
                  </a:lnTo>
                  <a:lnTo>
                    <a:pt x="4804" y="2973"/>
                  </a:lnTo>
                  <a:lnTo>
                    <a:pt x="4711" y="3059"/>
                  </a:lnTo>
                  <a:lnTo>
                    <a:pt x="4604" y="3137"/>
                  </a:lnTo>
                  <a:lnTo>
                    <a:pt x="4479" y="3212"/>
                  </a:lnTo>
                  <a:lnTo>
                    <a:pt x="4511" y="3319"/>
                  </a:lnTo>
                  <a:lnTo>
                    <a:pt x="4536" y="3427"/>
                  </a:lnTo>
                  <a:lnTo>
                    <a:pt x="4554" y="3527"/>
                  </a:lnTo>
                  <a:lnTo>
                    <a:pt x="4558" y="3623"/>
                  </a:lnTo>
                  <a:lnTo>
                    <a:pt x="4551" y="3737"/>
                  </a:lnTo>
                  <a:lnTo>
                    <a:pt x="4526" y="3841"/>
                  </a:lnTo>
                  <a:lnTo>
                    <a:pt x="4486" y="3937"/>
                  </a:lnTo>
                  <a:lnTo>
                    <a:pt x="4429" y="4023"/>
                  </a:lnTo>
                  <a:lnTo>
                    <a:pt x="4361" y="4091"/>
                  </a:lnTo>
                  <a:lnTo>
                    <a:pt x="4279" y="4148"/>
                  </a:lnTo>
                  <a:lnTo>
                    <a:pt x="4187" y="4191"/>
                  </a:lnTo>
                  <a:lnTo>
                    <a:pt x="4083" y="4219"/>
                  </a:lnTo>
                  <a:lnTo>
                    <a:pt x="3972" y="4237"/>
                  </a:lnTo>
                  <a:lnTo>
                    <a:pt x="3851" y="4244"/>
                  </a:lnTo>
                  <a:lnTo>
                    <a:pt x="3751" y="4241"/>
                  </a:lnTo>
                  <a:lnTo>
                    <a:pt x="3644" y="4230"/>
                  </a:lnTo>
                  <a:lnTo>
                    <a:pt x="3594" y="4365"/>
                  </a:lnTo>
                  <a:lnTo>
                    <a:pt x="3537" y="4487"/>
                  </a:lnTo>
                  <a:lnTo>
                    <a:pt x="3473" y="4594"/>
                  </a:lnTo>
                  <a:lnTo>
                    <a:pt x="3398" y="4687"/>
                  </a:lnTo>
                  <a:lnTo>
                    <a:pt x="3316" y="4762"/>
                  </a:lnTo>
                  <a:lnTo>
                    <a:pt x="3226" y="4819"/>
                  </a:lnTo>
                  <a:lnTo>
                    <a:pt x="3127" y="4855"/>
                  </a:lnTo>
                  <a:lnTo>
                    <a:pt x="3059" y="4869"/>
                  </a:lnTo>
                  <a:lnTo>
                    <a:pt x="2994" y="4872"/>
                  </a:lnTo>
                  <a:lnTo>
                    <a:pt x="2891" y="4862"/>
                  </a:lnTo>
                  <a:lnTo>
                    <a:pt x="2787" y="4837"/>
                  </a:lnTo>
                  <a:lnTo>
                    <a:pt x="2684" y="4790"/>
                  </a:lnTo>
                  <a:lnTo>
                    <a:pt x="2577" y="4730"/>
                  </a:lnTo>
                  <a:lnTo>
                    <a:pt x="2473" y="4655"/>
                  </a:lnTo>
                  <a:lnTo>
                    <a:pt x="2370" y="4562"/>
                  </a:lnTo>
                  <a:lnTo>
                    <a:pt x="2249" y="4644"/>
                  </a:lnTo>
                  <a:lnTo>
                    <a:pt x="2127" y="4708"/>
                  </a:lnTo>
                  <a:lnTo>
                    <a:pt x="2009" y="4758"/>
                  </a:lnTo>
                  <a:lnTo>
                    <a:pt x="1895" y="4787"/>
                  </a:lnTo>
                  <a:lnTo>
                    <a:pt x="1781" y="4797"/>
                  </a:lnTo>
                  <a:lnTo>
                    <a:pt x="1713" y="4794"/>
                  </a:lnTo>
                  <a:lnTo>
                    <a:pt x="1649" y="4783"/>
                  </a:lnTo>
                  <a:lnTo>
                    <a:pt x="1585" y="4762"/>
                  </a:lnTo>
                  <a:lnTo>
                    <a:pt x="1503" y="4722"/>
                  </a:lnTo>
                  <a:lnTo>
                    <a:pt x="1428" y="4665"/>
                  </a:lnTo>
                  <a:lnTo>
                    <a:pt x="1360" y="4597"/>
                  </a:lnTo>
                  <a:lnTo>
                    <a:pt x="1299" y="4515"/>
                  </a:lnTo>
                  <a:lnTo>
                    <a:pt x="1249" y="4423"/>
                  </a:lnTo>
                  <a:lnTo>
                    <a:pt x="1206" y="4319"/>
                  </a:lnTo>
                  <a:lnTo>
                    <a:pt x="1171" y="4205"/>
                  </a:lnTo>
                  <a:lnTo>
                    <a:pt x="1146" y="4080"/>
                  </a:lnTo>
                  <a:lnTo>
                    <a:pt x="1117" y="4080"/>
                  </a:lnTo>
                  <a:lnTo>
                    <a:pt x="996" y="4076"/>
                  </a:lnTo>
                  <a:lnTo>
                    <a:pt x="882" y="4062"/>
                  </a:lnTo>
                  <a:lnTo>
                    <a:pt x="774" y="4041"/>
                  </a:lnTo>
                  <a:lnTo>
                    <a:pt x="678" y="4008"/>
                  </a:lnTo>
                  <a:lnTo>
                    <a:pt x="589" y="3966"/>
                  </a:lnTo>
                  <a:lnTo>
                    <a:pt x="510" y="3916"/>
                  </a:lnTo>
                  <a:lnTo>
                    <a:pt x="446" y="3855"/>
                  </a:lnTo>
                  <a:lnTo>
                    <a:pt x="389" y="3784"/>
                  </a:lnTo>
                  <a:lnTo>
                    <a:pt x="350" y="3712"/>
                  </a:lnTo>
                  <a:lnTo>
                    <a:pt x="325" y="3634"/>
                  </a:lnTo>
                  <a:lnTo>
                    <a:pt x="307" y="3552"/>
                  </a:lnTo>
                  <a:lnTo>
                    <a:pt x="303" y="3466"/>
                  </a:lnTo>
                  <a:lnTo>
                    <a:pt x="311" y="3352"/>
                  </a:lnTo>
                  <a:lnTo>
                    <a:pt x="335" y="3230"/>
                  </a:lnTo>
                  <a:lnTo>
                    <a:pt x="378" y="3102"/>
                  </a:lnTo>
                  <a:lnTo>
                    <a:pt x="435" y="2973"/>
                  </a:lnTo>
                  <a:lnTo>
                    <a:pt x="325" y="2888"/>
                  </a:lnTo>
                  <a:lnTo>
                    <a:pt x="232" y="2802"/>
                  </a:lnTo>
                  <a:lnTo>
                    <a:pt x="150" y="2709"/>
                  </a:lnTo>
                  <a:lnTo>
                    <a:pt x="86" y="2616"/>
                  </a:lnTo>
                  <a:lnTo>
                    <a:pt x="39" y="2516"/>
                  </a:lnTo>
                  <a:lnTo>
                    <a:pt x="11" y="2416"/>
                  </a:lnTo>
                  <a:lnTo>
                    <a:pt x="0" y="2316"/>
                  </a:lnTo>
                  <a:lnTo>
                    <a:pt x="0" y="2288"/>
                  </a:lnTo>
                  <a:lnTo>
                    <a:pt x="18" y="2184"/>
                  </a:lnTo>
                  <a:lnTo>
                    <a:pt x="54" y="2084"/>
                  </a:lnTo>
                  <a:lnTo>
                    <a:pt x="111" y="1988"/>
                  </a:lnTo>
                  <a:lnTo>
                    <a:pt x="186" y="1895"/>
                  </a:lnTo>
                  <a:lnTo>
                    <a:pt x="282" y="1809"/>
                  </a:lnTo>
                  <a:lnTo>
                    <a:pt x="389" y="1731"/>
                  </a:lnTo>
                  <a:lnTo>
                    <a:pt x="514" y="1656"/>
                  </a:lnTo>
                  <a:lnTo>
                    <a:pt x="482" y="1549"/>
                  </a:lnTo>
                  <a:lnTo>
                    <a:pt x="457" y="1442"/>
                  </a:lnTo>
                  <a:lnTo>
                    <a:pt x="439" y="1342"/>
                  </a:lnTo>
                  <a:lnTo>
                    <a:pt x="435" y="1245"/>
                  </a:lnTo>
                  <a:lnTo>
                    <a:pt x="439" y="1156"/>
                  </a:lnTo>
                  <a:lnTo>
                    <a:pt x="457" y="1071"/>
                  </a:lnTo>
                  <a:lnTo>
                    <a:pt x="482" y="988"/>
                  </a:lnTo>
                  <a:lnTo>
                    <a:pt x="518" y="917"/>
                  </a:lnTo>
                  <a:lnTo>
                    <a:pt x="564" y="849"/>
                  </a:lnTo>
                  <a:lnTo>
                    <a:pt x="632" y="778"/>
                  </a:lnTo>
                  <a:lnTo>
                    <a:pt x="714" y="724"/>
                  </a:lnTo>
                  <a:lnTo>
                    <a:pt x="807" y="678"/>
                  </a:lnTo>
                  <a:lnTo>
                    <a:pt x="910" y="649"/>
                  </a:lnTo>
                  <a:lnTo>
                    <a:pt x="1021" y="631"/>
                  </a:lnTo>
                  <a:lnTo>
                    <a:pt x="1142" y="624"/>
                  </a:lnTo>
                  <a:lnTo>
                    <a:pt x="1242" y="628"/>
                  </a:lnTo>
                  <a:lnTo>
                    <a:pt x="1349" y="639"/>
                  </a:lnTo>
                  <a:lnTo>
                    <a:pt x="1392" y="521"/>
                  </a:lnTo>
                  <a:lnTo>
                    <a:pt x="1438" y="410"/>
                  </a:lnTo>
                  <a:lnTo>
                    <a:pt x="1495" y="314"/>
                  </a:lnTo>
                  <a:lnTo>
                    <a:pt x="1556" y="224"/>
                  </a:lnTo>
                  <a:lnTo>
                    <a:pt x="1624" y="153"/>
                  </a:lnTo>
                  <a:lnTo>
                    <a:pt x="1699" y="92"/>
                  </a:lnTo>
                  <a:lnTo>
                    <a:pt x="1777" y="46"/>
                  </a:lnTo>
                  <a:lnTo>
                    <a:pt x="1867" y="14"/>
                  </a:lnTo>
                  <a:lnTo>
                    <a:pt x="1931" y="3"/>
                  </a:lnTo>
                  <a:lnTo>
                    <a:pt x="199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"/>
            <p:cNvSpPr>
              <a:spLocks/>
            </p:cNvSpPr>
            <p:nvPr/>
          </p:nvSpPr>
          <p:spPr bwMode="auto">
            <a:xfrm rot="943525">
              <a:off x="984991" y="4733721"/>
              <a:ext cx="1538787" cy="1501677"/>
            </a:xfrm>
            <a:custGeom>
              <a:avLst/>
              <a:gdLst/>
              <a:ahLst/>
              <a:cxnLst>
                <a:cxn ang="0">
                  <a:pos x="1942" y="25"/>
                </a:cxn>
                <a:cxn ang="0">
                  <a:pos x="2235" y="193"/>
                </a:cxn>
                <a:cxn ang="0">
                  <a:pos x="2542" y="146"/>
                </a:cxn>
                <a:cxn ang="0">
                  <a:pos x="2845" y="61"/>
                </a:cxn>
                <a:cxn ang="0">
                  <a:pos x="3113" y="136"/>
                </a:cxn>
                <a:cxn ang="0">
                  <a:pos x="3305" y="360"/>
                </a:cxn>
                <a:cxn ang="0">
                  <a:pos x="3416" y="707"/>
                </a:cxn>
                <a:cxn ang="0">
                  <a:pos x="3776" y="750"/>
                </a:cxn>
                <a:cxn ang="0">
                  <a:pos x="4033" y="892"/>
                </a:cxn>
                <a:cxn ang="0">
                  <a:pos x="4158" y="1142"/>
                </a:cxn>
                <a:cxn ang="0">
                  <a:pos x="4133" y="1453"/>
                </a:cxn>
                <a:cxn ang="0">
                  <a:pos x="4166" y="1781"/>
                </a:cxn>
                <a:cxn ang="0">
                  <a:pos x="4398" y="2081"/>
                </a:cxn>
                <a:cxn ang="0">
                  <a:pos x="4422" y="2388"/>
                </a:cxn>
                <a:cxn ang="0">
                  <a:pos x="4269" y="2642"/>
                </a:cxn>
                <a:cxn ang="0">
                  <a:pos x="3976" y="2852"/>
                </a:cxn>
                <a:cxn ang="0">
                  <a:pos x="4048" y="3209"/>
                </a:cxn>
                <a:cxn ang="0">
                  <a:pos x="3987" y="3495"/>
                </a:cxn>
                <a:cxn ang="0">
                  <a:pos x="3791" y="3691"/>
                </a:cxn>
                <a:cxn ang="0">
                  <a:pos x="3487" y="3770"/>
                </a:cxn>
                <a:cxn ang="0">
                  <a:pos x="3191" y="3877"/>
                </a:cxn>
                <a:cxn ang="0">
                  <a:pos x="3020" y="4166"/>
                </a:cxn>
                <a:cxn ang="0">
                  <a:pos x="2777" y="4316"/>
                </a:cxn>
                <a:cxn ang="0">
                  <a:pos x="2495" y="4302"/>
                </a:cxn>
                <a:cxn ang="0">
                  <a:pos x="2203" y="4134"/>
                </a:cxn>
                <a:cxn ang="0">
                  <a:pos x="1896" y="4180"/>
                </a:cxn>
                <a:cxn ang="0">
                  <a:pos x="1592" y="4266"/>
                </a:cxn>
                <a:cxn ang="0">
                  <a:pos x="1325" y="4191"/>
                </a:cxn>
                <a:cxn ang="0">
                  <a:pos x="1132" y="3970"/>
                </a:cxn>
                <a:cxn ang="0">
                  <a:pos x="1021" y="3623"/>
                </a:cxn>
                <a:cxn ang="0">
                  <a:pos x="661" y="3580"/>
                </a:cxn>
                <a:cxn ang="0">
                  <a:pos x="404" y="3434"/>
                </a:cxn>
                <a:cxn ang="0">
                  <a:pos x="279" y="3188"/>
                </a:cxn>
                <a:cxn ang="0">
                  <a:pos x="304" y="2874"/>
                </a:cxn>
                <a:cxn ang="0">
                  <a:pos x="272" y="2545"/>
                </a:cxn>
                <a:cxn ang="0">
                  <a:pos x="40" y="2245"/>
                </a:cxn>
                <a:cxn ang="0">
                  <a:pos x="15" y="1938"/>
                </a:cxn>
                <a:cxn ang="0">
                  <a:pos x="168" y="1685"/>
                </a:cxn>
                <a:cxn ang="0">
                  <a:pos x="461" y="1474"/>
                </a:cxn>
                <a:cxn ang="0">
                  <a:pos x="389" y="1117"/>
                </a:cxn>
                <a:cxn ang="0">
                  <a:pos x="450" y="832"/>
                </a:cxn>
                <a:cxn ang="0">
                  <a:pos x="646" y="635"/>
                </a:cxn>
                <a:cxn ang="0">
                  <a:pos x="950" y="560"/>
                </a:cxn>
                <a:cxn ang="0">
                  <a:pos x="1246" y="450"/>
                </a:cxn>
                <a:cxn ang="0">
                  <a:pos x="1417" y="161"/>
                </a:cxn>
                <a:cxn ang="0">
                  <a:pos x="1656" y="14"/>
                </a:cxn>
              </a:cxnLst>
              <a:rect l="0" t="0" r="r" b="b"/>
              <a:pathLst>
                <a:path w="4437" h="4330">
                  <a:moveTo>
                    <a:pt x="1749" y="0"/>
                  </a:moveTo>
                  <a:lnTo>
                    <a:pt x="1846" y="3"/>
                  </a:lnTo>
                  <a:lnTo>
                    <a:pt x="1942" y="25"/>
                  </a:lnTo>
                  <a:lnTo>
                    <a:pt x="2038" y="64"/>
                  </a:lnTo>
                  <a:lnTo>
                    <a:pt x="2135" y="121"/>
                  </a:lnTo>
                  <a:lnTo>
                    <a:pt x="2235" y="193"/>
                  </a:lnTo>
                  <a:lnTo>
                    <a:pt x="2331" y="278"/>
                  </a:lnTo>
                  <a:lnTo>
                    <a:pt x="2438" y="203"/>
                  </a:lnTo>
                  <a:lnTo>
                    <a:pt x="2542" y="146"/>
                  </a:lnTo>
                  <a:lnTo>
                    <a:pt x="2649" y="100"/>
                  </a:lnTo>
                  <a:lnTo>
                    <a:pt x="2749" y="75"/>
                  </a:lnTo>
                  <a:lnTo>
                    <a:pt x="2845" y="61"/>
                  </a:lnTo>
                  <a:lnTo>
                    <a:pt x="2941" y="68"/>
                  </a:lnTo>
                  <a:lnTo>
                    <a:pt x="3031" y="93"/>
                  </a:lnTo>
                  <a:lnTo>
                    <a:pt x="3113" y="136"/>
                  </a:lnTo>
                  <a:lnTo>
                    <a:pt x="3188" y="196"/>
                  </a:lnTo>
                  <a:lnTo>
                    <a:pt x="3252" y="271"/>
                  </a:lnTo>
                  <a:lnTo>
                    <a:pt x="3305" y="360"/>
                  </a:lnTo>
                  <a:lnTo>
                    <a:pt x="3352" y="464"/>
                  </a:lnTo>
                  <a:lnTo>
                    <a:pt x="3387" y="578"/>
                  </a:lnTo>
                  <a:lnTo>
                    <a:pt x="3416" y="707"/>
                  </a:lnTo>
                  <a:lnTo>
                    <a:pt x="3544" y="710"/>
                  </a:lnTo>
                  <a:lnTo>
                    <a:pt x="3666" y="725"/>
                  </a:lnTo>
                  <a:lnTo>
                    <a:pt x="3776" y="750"/>
                  </a:lnTo>
                  <a:lnTo>
                    <a:pt x="3873" y="785"/>
                  </a:lnTo>
                  <a:lnTo>
                    <a:pt x="3959" y="832"/>
                  </a:lnTo>
                  <a:lnTo>
                    <a:pt x="4033" y="892"/>
                  </a:lnTo>
                  <a:lnTo>
                    <a:pt x="4091" y="967"/>
                  </a:lnTo>
                  <a:lnTo>
                    <a:pt x="4133" y="1049"/>
                  </a:lnTo>
                  <a:lnTo>
                    <a:pt x="4158" y="1142"/>
                  </a:lnTo>
                  <a:lnTo>
                    <a:pt x="4166" y="1239"/>
                  </a:lnTo>
                  <a:lnTo>
                    <a:pt x="4158" y="1342"/>
                  </a:lnTo>
                  <a:lnTo>
                    <a:pt x="4133" y="1453"/>
                  </a:lnTo>
                  <a:lnTo>
                    <a:pt x="4098" y="1571"/>
                  </a:lnTo>
                  <a:lnTo>
                    <a:pt x="4044" y="1688"/>
                  </a:lnTo>
                  <a:lnTo>
                    <a:pt x="4166" y="1781"/>
                  </a:lnTo>
                  <a:lnTo>
                    <a:pt x="4265" y="1878"/>
                  </a:lnTo>
                  <a:lnTo>
                    <a:pt x="4344" y="1978"/>
                  </a:lnTo>
                  <a:lnTo>
                    <a:pt x="4398" y="2081"/>
                  </a:lnTo>
                  <a:lnTo>
                    <a:pt x="4430" y="2188"/>
                  </a:lnTo>
                  <a:lnTo>
                    <a:pt x="4437" y="2295"/>
                  </a:lnTo>
                  <a:lnTo>
                    <a:pt x="4422" y="2388"/>
                  </a:lnTo>
                  <a:lnTo>
                    <a:pt x="4387" y="2474"/>
                  </a:lnTo>
                  <a:lnTo>
                    <a:pt x="4337" y="2559"/>
                  </a:lnTo>
                  <a:lnTo>
                    <a:pt x="4269" y="2642"/>
                  </a:lnTo>
                  <a:lnTo>
                    <a:pt x="4187" y="2717"/>
                  </a:lnTo>
                  <a:lnTo>
                    <a:pt x="4087" y="2788"/>
                  </a:lnTo>
                  <a:lnTo>
                    <a:pt x="3976" y="2852"/>
                  </a:lnTo>
                  <a:lnTo>
                    <a:pt x="4016" y="2977"/>
                  </a:lnTo>
                  <a:lnTo>
                    <a:pt x="4037" y="3095"/>
                  </a:lnTo>
                  <a:lnTo>
                    <a:pt x="4048" y="3209"/>
                  </a:lnTo>
                  <a:lnTo>
                    <a:pt x="4041" y="3313"/>
                  </a:lnTo>
                  <a:lnTo>
                    <a:pt x="4023" y="3409"/>
                  </a:lnTo>
                  <a:lnTo>
                    <a:pt x="3987" y="3495"/>
                  </a:lnTo>
                  <a:lnTo>
                    <a:pt x="3937" y="3573"/>
                  </a:lnTo>
                  <a:lnTo>
                    <a:pt x="3869" y="3641"/>
                  </a:lnTo>
                  <a:lnTo>
                    <a:pt x="3791" y="3691"/>
                  </a:lnTo>
                  <a:lnTo>
                    <a:pt x="3702" y="3730"/>
                  </a:lnTo>
                  <a:lnTo>
                    <a:pt x="3598" y="3755"/>
                  </a:lnTo>
                  <a:lnTo>
                    <a:pt x="3487" y="3770"/>
                  </a:lnTo>
                  <a:lnTo>
                    <a:pt x="3366" y="3766"/>
                  </a:lnTo>
                  <a:lnTo>
                    <a:pt x="3234" y="3755"/>
                  </a:lnTo>
                  <a:lnTo>
                    <a:pt x="3191" y="3877"/>
                  </a:lnTo>
                  <a:lnTo>
                    <a:pt x="3141" y="3987"/>
                  </a:lnTo>
                  <a:lnTo>
                    <a:pt x="3084" y="4084"/>
                  </a:lnTo>
                  <a:lnTo>
                    <a:pt x="3020" y="4166"/>
                  </a:lnTo>
                  <a:lnTo>
                    <a:pt x="2945" y="4234"/>
                  </a:lnTo>
                  <a:lnTo>
                    <a:pt x="2866" y="4284"/>
                  </a:lnTo>
                  <a:lnTo>
                    <a:pt x="2777" y="4316"/>
                  </a:lnTo>
                  <a:lnTo>
                    <a:pt x="2684" y="4330"/>
                  </a:lnTo>
                  <a:lnTo>
                    <a:pt x="2592" y="4323"/>
                  </a:lnTo>
                  <a:lnTo>
                    <a:pt x="2495" y="4302"/>
                  </a:lnTo>
                  <a:lnTo>
                    <a:pt x="2399" y="4262"/>
                  </a:lnTo>
                  <a:lnTo>
                    <a:pt x="2302" y="4205"/>
                  </a:lnTo>
                  <a:lnTo>
                    <a:pt x="2203" y="4134"/>
                  </a:lnTo>
                  <a:lnTo>
                    <a:pt x="2106" y="4048"/>
                  </a:lnTo>
                  <a:lnTo>
                    <a:pt x="1999" y="4123"/>
                  </a:lnTo>
                  <a:lnTo>
                    <a:pt x="1896" y="4180"/>
                  </a:lnTo>
                  <a:lnTo>
                    <a:pt x="1789" y="4227"/>
                  </a:lnTo>
                  <a:lnTo>
                    <a:pt x="1689" y="4252"/>
                  </a:lnTo>
                  <a:lnTo>
                    <a:pt x="1592" y="4266"/>
                  </a:lnTo>
                  <a:lnTo>
                    <a:pt x="1496" y="4259"/>
                  </a:lnTo>
                  <a:lnTo>
                    <a:pt x="1407" y="4234"/>
                  </a:lnTo>
                  <a:lnTo>
                    <a:pt x="1325" y="4191"/>
                  </a:lnTo>
                  <a:lnTo>
                    <a:pt x="1250" y="4134"/>
                  </a:lnTo>
                  <a:lnTo>
                    <a:pt x="1185" y="4059"/>
                  </a:lnTo>
                  <a:lnTo>
                    <a:pt x="1132" y="3970"/>
                  </a:lnTo>
                  <a:lnTo>
                    <a:pt x="1085" y="3866"/>
                  </a:lnTo>
                  <a:lnTo>
                    <a:pt x="1050" y="3752"/>
                  </a:lnTo>
                  <a:lnTo>
                    <a:pt x="1021" y="3623"/>
                  </a:lnTo>
                  <a:lnTo>
                    <a:pt x="893" y="3620"/>
                  </a:lnTo>
                  <a:lnTo>
                    <a:pt x="771" y="3605"/>
                  </a:lnTo>
                  <a:lnTo>
                    <a:pt x="661" y="3580"/>
                  </a:lnTo>
                  <a:lnTo>
                    <a:pt x="564" y="3545"/>
                  </a:lnTo>
                  <a:lnTo>
                    <a:pt x="479" y="3495"/>
                  </a:lnTo>
                  <a:lnTo>
                    <a:pt x="404" y="3434"/>
                  </a:lnTo>
                  <a:lnTo>
                    <a:pt x="347" y="3363"/>
                  </a:lnTo>
                  <a:lnTo>
                    <a:pt x="304" y="3281"/>
                  </a:lnTo>
                  <a:lnTo>
                    <a:pt x="279" y="3188"/>
                  </a:lnTo>
                  <a:lnTo>
                    <a:pt x="272" y="3088"/>
                  </a:lnTo>
                  <a:lnTo>
                    <a:pt x="279" y="2984"/>
                  </a:lnTo>
                  <a:lnTo>
                    <a:pt x="304" y="2874"/>
                  </a:lnTo>
                  <a:lnTo>
                    <a:pt x="339" y="2759"/>
                  </a:lnTo>
                  <a:lnTo>
                    <a:pt x="393" y="2638"/>
                  </a:lnTo>
                  <a:lnTo>
                    <a:pt x="272" y="2545"/>
                  </a:lnTo>
                  <a:lnTo>
                    <a:pt x="172" y="2449"/>
                  </a:lnTo>
                  <a:lnTo>
                    <a:pt x="93" y="2349"/>
                  </a:lnTo>
                  <a:lnTo>
                    <a:pt x="40" y="2245"/>
                  </a:lnTo>
                  <a:lnTo>
                    <a:pt x="8" y="2138"/>
                  </a:lnTo>
                  <a:lnTo>
                    <a:pt x="0" y="2031"/>
                  </a:lnTo>
                  <a:lnTo>
                    <a:pt x="15" y="1938"/>
                  </a:lnTo>
                  <a:lnTo>
                    <a:pt x="50" y="1853"/>
                  </a:lnTo>
                  <a:lnTo>
                    <a:pt x="100" y="1767"/>
                  </a:lnTo>
                  <a:lnTo>
                    <a:pt x="168" y="1685"/>
                  </a:lnTo>
                  <a:lnTo>
                    <a:pt x="250" y="1610"/>
                  </a:lnTo>
                  <a:lnTo>
                    <a:pt x="350" y="1538"/>
                  </a:lnTo>
                  <a:lnTo>
                    <a:pt x="461" y="1474"/>
                  </a:lnTo>
                  <a:lnTo>
                    <a:pt x="422" y="1349"/>
                  </a:lnTo>
                  <a:lnTo>
                    <a:pt x="400" y="1231"/>
                  </a:lnTo>
                  <a:lnTo>
                    <a:pt x="389" y="1117"/>
                  </a:lnTo>
                  <a:lnTo>
                    <a:pt x="397" y="1014"/>
                  </a:lnTo>
                  <a:lnTo>
                    <a:pt x="414" y="917"/>
                  </a:lnTo>
                  <a:lnTo>
                    <a:pt x="450" y="832"/>
                  </a:lnTo>
                  <a:lnTo>
                    <a:pt x="500" y="753"/>
                  </a:lnTo>
                  <a:lnTo>
                    <a:pt x="568" y="689"/>
                  </a:lnTo>
                  <a:lnTo>
                    <a:pt x="646" y="635"/>
                  </a:lnTo>
                  <a:lnTo>
                    <a:pt x="736" y="596"/>
                  </a:lnTo>
                  <a:lnTo>
                    <a:pt x="839" y="571"/>
                  </a:lnTo>
                  <a:lnTo>
                    <a:pt x="950" y="560"/>
                  </a:lnTo>
                  <a:lnTo>
                    <a:pt x="1071" y="560"/>
                  </a:lnTo>
                  <a:lnTo>
                    <a:pt x="1203" y="575"/>
                  </a:lnTo>
                  <a:lnTo>
                    <a:pt x="1246" y="450"/>
                  </a:lnTo>
                  <a:lnTo>
                    <a:pt x="1296" y="339"/>
                  </a:lnTo>
                  <a:lnTo>
                    <a:pt x="1353" y="243"/>
                  </a:lnTo>
                  <a:lnTo>
                    <a:pt x="1417" y="161"/>
                  </a:lnTo>
                  <a:lnTo>
                    <a:pt x="1489" y="96"/>
                  </a:lnTo>
                  <a:lnTo>
                    <a:pt x="1571" y="46"/>
                  </a:lnTo>
                  <a:lnTo>
                    <a:pt x="1656" y="14"/>
                  </a:lnTo>
                  <a:lnTo>
                    <a:pt x="1749" y="0"/>
                  </a:lnTo>
                  <a:close/>
                </a:path>
              </a:pathLst>
            </a:custGeom>
            <a:ln>
              <a:solidFill>
                <a:schemeClr val="accent4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3513521" y="1922241"/>
            <a:ext cx="2143140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21"/>
          <p:cNvSpPr/>
          <p:nvPr/>
        </p:nvSpPr>
        <p:spPr>
          <a:xfrm>
            <a:off x="5758840" y="1395398"/>
            <a:ext cx="25993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357685" y="3712954"/>
            <a:ext cx="1298975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28925" y="5475091"/>
            <a:ext cx="2827736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21"/>
          <p:cNvSpPr/>
          <p:nvPr/>
        </p:nvSpPr>
        <p:spPr>
          <a:xfrm>
            <a:off x="5758840" y="3186112"/>
            <a:ext cx="25993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121"/>
          <p:cNvSpPr/>
          <p:nvPr/>
        </p:nvSpPr>
        <p:spPr>
          <a:xfrm>
            <a:off x="5758840" y="4953002"/>
            <a:ext cx="25993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1266802" y="4910148"/>
            <a:ext cx="106682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3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2705087" y="3462338"/>
            <a:ext cx="1190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35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1085826" y="1362060"/>
            <a:ext cx="20717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9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COLOR ELEMENTS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122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