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0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4876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ACTIVITY BASED COSTING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933450" y="3352800"/>
            <a:ext cx="3311525" cy="2041525"/>
          </a:xfrm>
          <a:custGeom>
            <a:avLst/>
            <a:gdLst/>
            <a:ahLst/>
            <a:cxnLst>
              <a:cxn ang="0">
                <a:pos x="0" y="491"/>
              </a:cxn>
              <a:cxn ang="0">
                <a:pos x="0" y="496"/>
              </a:cxn>
              <a:cxn ang="0">
                <a:pos x="883" y="496"/>
              </a:cxn>
              <a:cxn ang="0">
                <a:pos x="155" y="0"/>
              </a:cxn>
              <a:cxn ang="0">
                <a:pos x="0" y="491"/>
              </a:cxn>
            </a:cxnLst>
            <a:rect l="0" t="0" r="r" b="b"/>
            <a:pathLst>
              <a:path w="883" h="496">
                <a:moveTo>
                  <a:pt x="0" y="491"/>
                </a:moveTo>
                <a:cubicBezTo>
                  <a:pt x="0" y="493"/>
                  <a:pt x="0" y="494"/>
                  <a:pt x="0" y="496"/>
                </a:cubicBezTo>
                <a:cubicBezTo>
                  <a:pt x="883" y="496"/>
                  <a:pt x="883" y="496"/>
                  <a:pt x="883" y="496"/>
                </a:cubicBezTo>
                <a:cubicBezTo>
                  <a:pt x="155" y="0"/>
                  <a:pt x="155" y="0"/>
                  <a:pt x="155" y="0"/>
                </a:cubicBezTo>
                <a:cubicBezTo>
                  <a:pt x="57" y="141"/>
                  <a:pt x="0" y="310"/>
                  <a:pt x="0" y="49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67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3405188" y="1676400"/>
            <a:ext cx="2193925" cy="3676650"/>
          </a:xfrm>
          <a:custGeom>
            <a:avLst/>
            <a:gdLst/>
            <a:ahLst/>
            <a:cxnLst>
              <a:cxn ang="0">
                <a:pos x="585" y="43"/>
              </a:cxn>
              <a:cxn ang="0">
                <a:pos x="293" y="0"/>
              </a:cxn>
              <a:cxn ang="0">
                <a:pos x="0" y="44"/>
              </a:cxn>
              <a:cxn ang="0">
                <a:pos x="293" y="893"/>
              </a:cxn>
              <a:cxn ang="0">
                <a:pos x="585" y="43"/>
              </a:cxn>
            </a:cxnLst>
            <a:rect l="0" t="0" r="r" b="b"/>
            <a:pathLst>
              <a:path w="585" h="893">
                <a:moveTo>
                  <a:pt x="585" y="43"/>
                </a:moveTo>
                <a:cubicBezTo>
                  <a:pt x="493" y="16"/>
                  <a:pt x="395" y="0"/>
                  <a:pt x="293" y="0"/>
                </a:cubicBezTo>
                <a:cubicBezTo>
                  <a:pt x="191" y="0"/>
                  <a:pt x="92" y="16"/>
                  <a:pt x="0" y="44"/>
                </a:cubicBezTo>
                <a:cubicBezTo>
                  <a:pt x="293" y="893"/>
                  <a:pt x="293" y="893"/>
                  <a:pt x="293" y="893"/>
                </a:cubicBezTo>
                <a:lnTo>
                  <a:pt x="585" y="43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67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4781550" y="3355975"/>
            <a:ext cx="3295650" cy="2038350"/>
          </a:xfrm>
          <a:custGeom>
            <a:avLst/>
            <a:gdLst/>
            <a:ahLst/>
            <a:cxnLst>
              <a:cxn ang="0">
                <a:pos x="0" y="495"/>
              </a:cxn>
              <a:cxn ang="0">
                <a:pos x="879" y="495"/>
              </a:cxn>
              <a:cxn ang="0">
                <a:pos x="879" y="490"/>
              </a:cxn>
              <a:cxn ang="0">
                <a:pos x="725" y="0"/>
              </a:cxn>
              <a:cxn ang="0">
                <a:pos x="0" y="495"/>
              </a:cxn>
            </a:cxnLst>
            <a:rect l="0" t="0" r="r" b="b"/>
            <a:pathLst>
              <a:path w="879" h="495">
                <a:moveTo>
                  <a:pt x="0" y="495"/>
                </a:moveTo>
                <a:cubicBezTo>
                  <a:pt x="879" y="495"/>
                  <a:pt x="879" y="495"/>
                  <a:pt x="879" y="495"/>
                </a:cubicBezTo>
                <a:cubicBezTo>
                  <a:pt x="879" y="493"/>
                  <a:pt x="879" y="492"/>
                  <a:pt x="879" y="490"/>
                </a:cubicBezTo>
                <a:cubicBezTo>
                  <a:pt x="879" y="309"/>
                  <a:pt x="822" y="141"/>
                  <a:pt x="725" y="0"/>
                </a:cubicBezTo>
                <a:lnTo>
                  <a:pt x="0" y="495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67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4"/>
          <p:cNvSpPr>
            <a:spLocks/>
          </p:cNvSpPr>
          <p:nvPr/>
        </p:nvSpPr>
        <p:spPr bwMode="auto">
          <a:xfrm>
            <a:off x="2270148" y="3521473"/>
            <a:ext cx="4476252" cy="2533132"/>
          </a:xfrm>
          <a:custGeom>
            <a:avLst/>
            <a:gdLst/>
            <a:ahLst/>
            <a:cxnLst>
              <a:cxn ang="0">
                <a:pos x="1259" y="645"/>
              </a:cxn>
              <a:cxn ang="0">
                <a:pos x="629" y="0"/>
              </a:cxn>
              <a:cxn ang="0">
                <a:pos x="0" y="645"/>
              </a:cxn>
              <a:cxn ang="0">
                <a:pos x="0" y="649"/>
              </a:cxn>
              <a:cxn ang="0">
                <a:pos x="1259" y="649"/>
              </a:cxn>
              <a:cxn ang="0">
                <a:pos x="1259" y="645"/>
              </a:cxn>
            </a:cxnLst>
            <a:rect l="0" t="0" r="r" b="b"/>
            <a:pathLst>
              <a:path w="1259" h="649">
                <a:moveTo>
                  <a:pt x="1259" y="645"/>
                </a:moveTo>
                <a:cubicBezTo>
                  <a:pt x="1259" y="289"/>
                  <a:pt x="977" y="0"/>
                  <a:pt x="629" y="0"/>
                </a:cubicBezTo>
                <a:cubicBezTo>
                  <a:pt x="282" y="0"/>
                  <a:pt x="0" y="289"/>
                  <a:pt x="0" y="645"/>
                </a:cubicBezTo>
                <a:cubicBezTo>
                  <a:pt x="0" y="646"/>
                  <a:pt x="0" y="647"/>
                  <a:pt x="0" y="649"/>
                </a:cubicBezTo>
                <a:cubicBezTo>
                  <a:pt x="1259" y="649"/>
                  <a:pt x="1259" y="649"/>
                  <a:pt x="1259" y="649"/>
                </a:cubicBezTo>
                <a:cubicBezTo>
                  <a:pt x="1259" y="647"/>
                  <a:pt x="1259" y="646"/>
                  <a:pt x="1259" y="645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4"/>
          <p:cNvSpPr>
            <a:spLocks/>
          </p:cNvSpPr>
          <p:nvPr/>
        </p:nvSpPr>
        <p:spPr bwMode="auto">
          <a:xfrm rot="17100000">
            <a:off x="2608487" y="4400942"/>
            <a:ext cx="768350" cy="1257300"/>
          </a:xfrm>
          <a:custGeom>
            <a:avLst/>
            <a:gdLst/>
            <a:ahLst/>
            <a:cxnLst>
              <a:cxn ang="0">
                <a:pos x="165" y="162"/>
              </a:cxn>
              <a:cxn ang="0">
                <a:pos x="165" y="150"/>
              </a:cxn>
              <a:cxn ang="0">
                <a:pos x="5" y="4"/>
              </a:cxn>
              <a:cxn ang="0">
                <a:pos x="0" y="4"/>
              </a:cxn>
              <a:cxn ang="0">
                <a:pos x="107" y="143"/>
              </a:cxn>
              <a:cxn ang="0">
                <a:pos x="106" y="165"/>
              </a:cxn>
              <a:cxn ang="0">
                <a:pos x="68" y="166"/>
              </a:cxn>
              <a:cxn ang="0">
                <a:pos x="99" y="235"/>
              </a:cxn>
              <a:cxn ang="0">
                <a:pos x="117" y="276"/>
              </a:cxn>
              <a:cxn ang="0">
                <a:pos x="144" y="335"/>
              </a:cxn>
              <a:cxn ang="0">
                <a:pos x="205" y="161"/>
              </a:cxn>
              <a:cxn ang="0">
                <a:pos x="165" y="162"/>
              </a:cxn>
            </a:cxnLst>
            <a:rect l="0" t="0" r="r" b="b"/>
            <a:pathLst>
              <a:path w="205" h="335">
                <a:moveTo>
                  <a:pt x="165" y="162"/>
                </a:moveTo>
                <a:cubicBezTo>
                  <a:pt x="165" y="158"/>
                  <a:pt x="165" y="154"/>
                  <a:pt x="165" y="150"/>
                </a:cubicBezTo>
                <a:cubicBezTo>
                  <a:pt x="161" y="66"/>
                  <a:pt x="90" y="0"/>
                  <a:pt x="5" y="4"/>
                </a:cubicBezTo>
                <a:cubicBezTo>
                  <a:pt x="4" y="4"/>
                  <a:pt x="2" y="4"/>
                  <a:pt x="0" y="4"/>
                </a:cubicBezTo>
                <a:cubicBezTo>
                  <a:pt x="60" y="23"/>
                  <a:pt x="104" y="77"/>
                  <a:pt x="107" y="143"/>
                </a:cubicBezTo>
                <a:cubicBezTo>
                  <a:pt x="107" y="151"/>
                  <a:pt x="107" y="158"/>
                  <a:pt x="106" y="165"/>
                </a:cubicBezTo>
                <a:cubicBezTo>
                  <a:pt x="68" y="166"/>
                  <a:pt x="68" y="166"/>
                  <a:pt x="68" y="166"/>
                </a:cubicBezTo>
                <a:cubicBezTo>
                  <a:pt x="99" y="235"/>
                  <a:pt x="99" y="235"/>
                  <a:pt x="99" y="235"/>
                </a:cubicBezTo>
                <a:cubicBezTo>
                  <a:pt x="117" y="276"/>
                  <a:pt x="117" y="276"/>
                  <a:pt x="117" y="276"/>
                </a:cubicBezTo>
                <a:cubicBezTo>
                  <a:pt x="144" y="335"/>
                  <a:pt x="144" y="335"/>
                  <a:pt x="144" y="335"/>
                </a:cubicBezTo>
                <a:cubicBezTo>
                  <a:pt x="205" y="161"/>
                  <a:pt x="205" y="161"/>
                  <a:pt x="205" y="161"/>
                </a:cubicBezTo>
                <a:lnTo>
                  <a:pt x="165" y="162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4"/>
          <p:cNvSpPr>
            <a:spLocks/>
          </p:cNvSpPr>
          <p:nvPr/>
        </p:nvSpPr>
        <p:spPr bwMode="auto">
          <a:xfrm rot="4500000" flipH="1">
            <a:off x="5690963" y="4400942"/>
            <a:ext cx="768350" cy="1257300"/>
          </a:xfrm>
          <a:custGeom>
            <a:avLst/>
            <a:gdLst/>
            <a:ahLst/>
            <a:cxnLst>
              <a:cxn ang="0">
                <a:pos x="165" y="162"/>
              </a:cxn>
              <a:cxn ang="0">
                <a:pos x="165" y="150"/>
              </a:cxn>
              <a:cxn ang="0">
                <a:pos x="5" y="4"/>
              </a:cxn>
              <a:cxn ang="0">
                <a:pos x="0" y="4"/>
              </a:cxn>
              <a:cxn ang="0">
                <a:pos x="107" y="143"/>
              </a:cxn>
              <a:cxn ang="0">
                <a:pos x="106" y="165"/>
              </a:cxn>
              <a:cxn ang="0">
                <a:pos x="68" y="166"/>
              </a:cxn>
              <a:cxn ang="0">
                <a:pos x="99" y="235"/>
              </a:cxn>
              <a:cxn ang="0">
                <a:pos x="117" y="276"/>
              </a:cxn>
              <a:cxn ang="0">
                <a:pos x="144" y="335"/>
              </a:cxn>
              <a:cxn ang="0">
                <a:pos x="205" y="161"/>
              </a:cxn>
              <a:cxn ang="0">
                <a:pos x="165" y="162"/>
              </a:cxn>
            </a:cxnLst>
            <a:rect l="0" t="0" r="r" b="b"/>
            <a:pathLst>
              <a:path w="205" h="335">
                <a:moveTo>
                  <a:pt x="165" y="162"/>
                </a:moveTo>
                <a:cubicBezTo>
                  <a:pt x="165" y="158"/>
                  <a:pt x="165" y="154"/>
                  <a:pt x="165" y="150"/>
                </a:cubicBezTo>
                <a:cubicBezTo>
                  <a:pt x="161" y="66"/>
                  <a:pt x="90" y="0"/>
                  <a:pt x="5" y="4"/>
                </a:cubicBezTo>
                <a:cubicBezTo>
                  <a:pt x="4" y="4"/>
                  <a:pt x="2" y="4"/>
                  <a:pt x="0" y="4"/>
                </a:cubicBezTo>
                <a:cubicBezTo>
                  <a:pt x="60" y="23"/>
                  <a:pt x="104" y="77"/>
                  <a:pt x="107" y="143"/>
                </a:cubicBezTo>
                <a:cubicBezTo>
                  <a:pt x="107" y="151"/>
                  <a:pt x="107" y="158"/>
                  <a:pt x="106" y="165"/>
                </a:cubicBezTo>
                <a:cubicBezTo>
                  <a:pt x="68" y="166"/>
                  <a:pt x="68" y="166"/>
                  <a:pt x="68" y="166"/>
                </a:cubicBezTo>
                <a:cubicBezTo>
                  <a:pt x="99" y="235"/>
                  <a:pt x="99" y="235"/>
                  <a:pt x="99" y="235"/>
                </a:cubicBezTo>
                <a:cubicBezTo>
                  <a:pt x="117" y="276"/>
                  <a:pt x="117" y="276"/>
                  <a:pt x="117" y="276"/>
                </a:cubicBezTo>
                <a:cubicBezTo>
                  <a:pt x="144" y="335"/>
                  <a:pt x="144" y="335"/>
                  <a:pt x="144" y="335"/>
                </a:cubicBezTo>
                <a:cubicBezTo>
                  <a:pt x="205" y="161"/>
                  <a:pt x="205" y="161"/>
                  <a:pt x="205" y="161"/>
                </a:cubicBezTo>
                <a:lnTo>
                  <a:pt x="165" y="162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4"/>
          <p:cNvSpPr>
            <a:spLocks/>
          </p:cNvSpPr>
          <p:nvPr/>
        </p:nvSpPr>
        <p:spPr bwMode="auto">
          <a:xfrm rot="189573">
            <a:off x="4148865" y="3525419"/>
            <a:ext cx="768350" cy="1257300"/>
          </a:xfrm>
          <a:custGeom>
            <a:avLst/>
            <a:gdLst/>
            <a:ahLst/>
            <a:cxnLst>
              <a:cxn ang="0">
                <a:pos x="165" y="162"/>
              </a:cxn>
              <a:cxn ang="0">
                <a:pos x="165" y="150"/>
              </a:cxn>
              <a:cxn ang="0">
                <a:pos x="5" y="4"/>
              </a:cxn>
              <a:cxn ang="0">
                <a:pos x="0" y="4"/>
              </a:cxn>
              <a:cxn ang="0">
                <a:pos x="107" y="143"/>
              </a:cxn>
              <a:cxn ang="0">
                <a:pos x="106" y="165"/>
              </a:cxn>
              <a:cxn ang="0">
                <a:pos x="68" y="166"/>
              </a:cxn>
              <a:cxn ang="0">
                <a:pos x="99" y="235"/>
              </a:cxn>
              <a:cxn ang="0">
                <a:pos x="117" y="276"/>
              </a:cxn>
              <a:cxn ang="0">
                <a:pos x="144" y="335"/>
              </a:cxn>
              <a:cxn ang="0">
                <a:pos x="205" y="161"/>
              </a:cxn>
              <a:cxn ang="0">
                <a:pos x="165" y="162"/>
              </a:cxn>
            </a:cxnLst>
            <a:rect l="0" t="0" r="r" b="b"/>
            <a:pathLst>
              <a:path w="205" h="335">
                <a:moveTo>
                  <a:pt x="165" y="162"/>
                </a:moveTo>
                <a:cubicBezTo>
                  <a:pt x="165" y="158"/>
                  <a:pt x="165" y="154"/>
                  <a:pt x="165" y="150"/>
                </a:cubicBezTo>
                <a:cubicBezTo>
                  <a:pt x="161" y="66"/>
                  <a:pt x="90" y="0"/>
                  <a:pt x="5" y="4"/>
                </a:cubicBezTo>
                <a:cubicBezTo>
                  <a:pt x="4" y="4"/>
                  <a:pt x="2" y="4"/>
                  <a:pt x="0" y="4"/>
                </a:cubicBezTo>
                <a:cubicBezTo>
                  <a:pt x="60" y="23"/>
                  <a:pt x="104" y="77"/>
                  <a:pt x="107" y="143"/>
                </a:cubicBezTo>
                <a:cubicBezTo>
                  <a:pt x="107" y="151"/>
                  <a:pt x="107" y="158"/>
                  <a:pt x="106" y="165"/>
                </a:cubicBezTo>
                <a:cubicBezTo>
                  <a:pt x="68" y="166"/>
                  <a:pt x="68" y="166"/>
                  <a:pt x="68" y="166"/>
                </a:cubicBezTo>
                <a:cubicBezTo>
                  <a:pt x="99" y="235"/>
                  <a:pt x="99" y="235"/>
                  <a:pt x="99" y="235"/>
                </a:cubicBezTo>
                <a:cubicBezTo>
                  <a:pt x="117" y="276"/>
                  <a:pt x="117" y="276"/>
                  <a:pt x="117" y="276"/>
                </a:cubicBezTo>
                <a:cubicBezTo>
                  <a:pt x="144" y="335"/>
                  <a:pt x="144" y="335"/>
                  <a:pt x="144" y="335"/>
                </a:cubicBezTo>
                <a:cubicBezTo>
                  <a:pt x="205" y="161"/>
                  <a:pt x="205" y="161"/>
                  <a:pt x="205" y="161"/>
                </a:cubicBezTo>
                <a:lnTo>
                  <a:pt x="165" y="162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90775" y="4469433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ACTIVITY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57775" y="5010090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cs typeface="Arial" pitchFamily="34" charset="0"/>
              </a:rPr>
              <a:t>PRODUCT </a:t>
            </a: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57775" y="2278743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ACTIVITY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00800" y="4473912"/>
            <a:ext cx="152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ACTIVITY</a:t>
            </a:r>
            <a:endParaRPr lang="en-US" sz="2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0" y="3886200"/>
            <a:ext cx="1600200" cy="3048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Activity rates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66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4560344</TotalTime>
  <Words>13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DG-聚合</dc:subject>
  <dc:creator>PPTfans.cn</dc:creator>
  <cp:keywords>TZ-手动增减;XG-渐变;KJ-平面;DH-静态;XJ-二级</cp:keywords>
  <dc:description>PPTfans.cn</dc:description>
  <cp:revision>1826</cp:revision>
  <dcterms:created xsi:type="dcterms:W3CDTF">2010-07-23T09:33:49Z</dcterms:created>
  <dcterms:modified xsi:type="dcterms:W3CDTF">2012-07-18T18:15:27Z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