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6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 rot="10800000">
            <a:off x="0" y="0"/>
            <a:ext cx="9144000" cy="3581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533400" y="2819400"/>
            <a:ext cx="4648200" cy="2930354"/>
          </a:xfrm>
          <a:custGeom>
            <a:avLst/>
            <a:gdLst/>
            <a:ahLst/>
            <a:cxnLst>
              <a:cxn ang="0">
                <a:pos x="24504" y="8977"/>
              </a:cxn>
              <a:cxn ang="0">
                <a:pos x="20746" y="6531"/>
              </a:cxn>
              <a:cxn ang="0">
                <a:pos x="20592" y="7143"/>
              </a:cxn>
              <a:cxn ang="0">
                <a:pos x="13831" y="5378"/>
              </a:cxn>
              <a:cxn ang="0">
                <a:pos x="19718" y="4202"/>
              </a:cxn>
              <a:cxn ang="0">
                <a:pos x="20158" y="4706"/>
              </a:cxn>
              <a:cxn ang="0">
                <a:pos x="22019" y="3001"/>
              </a:cxn>
              <a:cxn ang="0">
                <a:pos x="18369" y="2797"/>
              </a:cxn>
              <a:cxn ang="0">
                <a:pos x="18855" y="3277"/>
              </a:cxn>
              <a:cxn ang="0">
                <a:pos x="13593" y="4558"/>
              </a:cxn>
              <a:cxn ang="0">
                <a:pos x="15710" y="1671"/>
              </a:cxn>
              <a:cxn ang="0">
                <a:pos x="16448" y="1969"/>
              </a:cxn>
              <a:cxn ang="0">
                <a:pos x="15920" y="120"/>
              </a:cxn>
              <a:cxn ang="0">
                <a:pos x="13623" y="1022"/>
              </a:cxn>
              <a:cxn ang="0">
                <a:pos x="14351" y="1214"/>
              </a:cxn>
              <a:cxn ang="0">
                <a:pos x="12270" y="4206"/>
              </a:cxn>
              <a:cxn ang="0">
                <a:pos x="10373" y="1212"/>
              </a:cxn>
              <a:cxn ang="0">
                <a:pos x="10981" y="998"/>
              </a:cxn>
              <a:cxn ang="0">
                <a:pos x="9088" y="0"/>
              </a:cxn>
              <a:cxn ang="0">
                <a:pos x="8428" y="1777"/>
              </a:cxn>
              <a:cxn ang="0">
                <a:pos x="9177" y="1577"/>
              </a:cxn>
              <a:cxn ang="0">
                <a:pos x="11139" y="4616"/>
              </a:cxn>
              <a:cxn ang="0">
                <a:pos x="5973" y="3039"/>
              </a:cxn>
              <a:cxn ang="0">
                <a:pos x="6471" y="2593"/>
              </a:cxn>
              <a:cxn ang="0">
                <a:pos x="2893" y="2677"/>
              </a:cxn>
              <a:cxn ang="0">
                <a:pos x="4562" y="4430"/>
              </a:cxn>
              <a:cxn ang="0">
                <a:pos x="5035" y="3946"/>
              </a:cxn>
              <a:cxn ang="0">
                <a:pos x="10579" y="5358"/>
              </a:cxn>
              <a:cxn ang="0">
                <a:pos x="4022" y="6769"/>
              </a:cxn>
              <a:cxn ang="0">
                <a:pos x="3830" y="6194"/>
              </a:cxn>
              <a:cxn ang="0">
                <a:pos x="0" y="8461"/>
              </a:cxn>
              <a:cxn ang="0">
                <a:pos x="4430" y="8809"/>
              </a:cxn>
              <a:cxn ang="0">
                <a:pos x="4330" y="8103"/>
              </a:cxn>
              <a:cxn ang="0">
                <a:pos x="10985" y="6252"/>
              </a:cxn>
              <a:cxn ang="0">
                <a:pos x="7186" y="10944"/>
              </a:cxn>
              <a:cxn ang="0">
                <a:pos x="6235" y="10586"/>
              </a:cxn>
              <a:cxn ang="0">
                <a:pos x="5627" y="15036"/>
              </a:cxn>
              <a:cxn ang="0">
                <a:pos x="10141" y="12115"/>
              </a:cxn>
              <a:cxn ang="0">
                <a:pos x="9181" y="11731"/>
              </a:cxn>
              <a:cxn ang="0">
                <a:pos x="12206" y="6657"/>
              </a:cxn>
              <a:cxn ang="0">
                <a:pos x="14773" y="11899"/>
              </a:cxn>
              <a:cxn ang="0">
                <a:pos x="13783" y="12195"/>
              </a:cxn>
              <a:cxn ang="0">
                <a:pos x="18177" y="15448"/>
              </a:cxn>
              <a:cxn ang="0">
                <a:pos x="17901" y="10838"/>
              </a:cxn>
              <a:cxn ang="0">
                <a:pos x="16932" y="11190"/>
              </a:cxn>
              <a:cxn ang="0">
                <a:pos x="13419" y="6214"/>
              </a:cxn>
              <a:cxn ang="0">
                <a:pos x="20170" y="8409"/>
              </a:cxn>
              <a:cxn ang="0">
                <a:pos x="19894" y="9110"/>
              </a:cxn>
              <a:cxn ang="0">
                <a:pos x="24504" y="8977"/>
              </a:cxn>
            </a:cxnLst>
            <a:rect l="0" t="0" r="r" b="b"/>
            <a:pathLst>
              <a:path w="24504" h="15448">
                <a:moveTo>
                  <a:pt x="24504" y="8977"/>
                </a:moveTo>
                <a:lnTo>
                  <a:pt x="20746" y="6531"/>
                </a:lnTo>
                <a:lnTo>
                  <a:pt x="20592" y="7143"/>
                </a:lnTo>
                <a:lnTo>
                  <a:pt x="13831" y="5378"/>
                </a:lnTo>
                <a:lnTo>
                  <a:pt x="19718" y="4202"/>
                </a:lnTo>
                <a:lnTo>
                  <a:pt x="20158" y="4706"/>
                </a:lnTo>
                <a:lnTo>
                  <a:pt x="22019" y="3001"/>
                </a:lnTo>
                <a:lnTo>
                  <a:pt x="18369" y="2797"/>
                </a:lnTo>
                <a:lnTo>
                  <a:pt x="18855" y="3277"/>
                </a:lnTo>
                <a:lnTo>
                  <a:pt x="13593" y="4558"/>
                </a:lnTo>
                <a:lnTo>
                  <a:pt x="15710" y="1671"/>
                </a:lnTo>
                <a:lnTo>
                  <a:pt x="16448" y="1969"/>
                </a:lnTo>
                <a:lnTo>
                  <a:pt x="15920" y="120"/>
                </a:lnTo>
                <a:lnTo>
                  <a:pt x="13623" y="1022"/>
                </a:lnTo>
                <a:lnTo>
                  <a:pt x="14351" y="1214"/>
                </a:lnTo>
                <a:lnTo>
                  <a:pt x="12270" y="4206"/>
                </a:lnTo>
                <a:lnTo>
                  <a:pt x="10373" y="1212"/>
                </a:lnTo>
                <a:lnTo>
                  <a:pt x="10981" y="998"/>
                </a:lnTo>
                <a:lnTo>
                  <a:pt x="9088" y="0"/>
                </a:lnTo>
                <a:lnTo>
                  <a:pt x="8428" y="1777"/>
                </a:lnTo>
                <a:lnTo>
                  <a:pt x="9177" y="1577"/>
                </a:lnTo>
                <a:lnTo>
                  <a:pt x="11139" y="4616"/>
                </a:lnTo>
                <a:lnTo>
                  <a:pt x="5973" y="3039"/>
                </a:lnTo>
                <a:lnTo>
                  <a:pt x="6471" y="2593"/>
                </a:lnTo>
                <a:lnTo>
                  <a:pt x="2893" y="2677"/>
                </a:lnTo>
                <a:lnTo>
                  <a:pt x="4562" y="4430"/>
                </a:lnTo>
                <a:lnTo>
                  <a:pt x="5035" y="3946"/>
                </a:lnTo>
                <a:lnTo>
                  <a:pt x="10579" y="5358"/>
                </a:lnTo>
                <a:lnTo>
                  <a:pt x="4022" y="6769"/>
                </a:lnTo>
                <a:lnTo>
                  <a:pt x="3830" y="6194"/>
                </a:lnTo>
                <a:lnTo>
                  <a:pt x="0" y="8461"/>
                </a:lnTo>
                <a:lnTo>
                  <a:pt x="4430" y="8809"/>
                </a:lnTo>
                <a:lnTo>
                  <a:pt x="4330" y="8103"/>
                </a:lnTo>
                <a:lnTo>
                  <a:pt x="10985" y="6252"/>
                </a:lnTo>
                <a:lnTo>
                  <a:pt x="7186" y="10944"/>
                </a:lnTo>
                <a:lnTo>
                  <a:pt x="6235" y="10586"/>
                </a:lnTo>
                <a:lnTo>
                  <a:pt x="5627" y="15036"/>
                </a:lnTo>
                <a:lnTo>
                  <a:pt x="10141" y="12115"/>
                </a:lnTo>
                <a:lnTo>
                  <a:pt x="9181" y="11731"/>
                </a:lnTo>
                <a:lnTo>
                  <a:pt x="12206" y="6657"/>
                </a:lnTo>
                <a:lnTo>
                  <a:pt x="14773" y="11899"/>
                </a:lnTo>
                <a:lnTo>
                  <a:pt x="13783" y="12195"/>
                </a:lnTo>
                <a:lnTo>
                  <a:pt x="18177" y="15448"/>
                </a:lnTo>
                <a:lnTo>
                  <a:pt x="17901" y="10838"/>
                </a:lnTo>
                <a:lnTo>
                  <a:pt x="16932" y="11190"/>
                </a:lnTo>
                <a:lnTo>
                  <a:pt x="13419" y="6214"/>
                </a:lnTo>
                <a:lnTo>
                  <a:pt x="20170" y="8409"/>
                </a:lnTo>
                <a:lnTo>
                  <a:pt x="19894" y="9110"/>
                </a:lnTo>
                <a:lnTo>
                  <a:pt x="24504" y="8977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5"/>
              </a:gs>
            </a:gsLst>
            <a:lin ang="16200000" scaled="0"/>
          </a:gradFill>
          <a:ln w="8" cap="flat">
            <a:solidFill>
              <a:schemeClr val="accent5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6" name="Picture 9" descr="Y:\Projects\SmileTemplates\CHARTS\Diagrams &amp; Charts\Arrow\New Folder\78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57400"/>
            <a:ext cx="884695" cy="1887349"/>
          </a:xfrm>
          <a:prstGeom prst="rect">
            <a:avLst/>
          </a:prstGeom>
          <a:noFill/>
        </p:spPr>
      </p:pic>
      <p:sp>
        <p:nvSpPr>
          <p:cNvPr id="14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Arrows </a:t>
            </a:r>
            <a:r>
              <a:rPr lang="en-US" sz="35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72150" y="1066800"/>
            <a:ext cx="2838450" cy="4953000"/>
          </a:xfrm>
          <a:prstGeom prst="roundRect">
            <a:avLst>
              <a:gd name="adj" fmla="val 3877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972175" y="1352092"/>
            <a:ext cx="2438400" cy="282388"/>
          </a:xfrm>
          <a:prstGeom prst="roundRect">
            <a:avLst>
              <a:gd name="adj" fmla="val 20239"/>
            </a:avLst>
          </a:prstGeom>
          <a:gradFill>
            <a:gsLst>
              <a:gs pos="0">
                <a:schemeClr val="accent6"/>
              </a:gs>
              <a:gs pos="100000">
                <a:schemeClr val="accent5"/>
              </a:gs>
            </a:gsLst>
            <a:lin ang="16200000" scaled="0"/>
          </a:gra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394"/>
          <p:cNvSpPr txBox="1">
            <a:spLocks noChangeArrowheads="1"/>
          </p:cNvSpPr>
          <p:nvPr/>
        </p:nvSpPr>
        <p:spPr bwMode="auto">
          <a:xfrm>
            <a:off x="6200775" y="1348769"/>
            <a:ext cx="19812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8" name="Text Box 394"/>
          <p:cNvSpPr txBox="1">
            <a:spLocks noChangeArrowheads="1"/>
          </p:cNvSpPr>
          <p:nvPr/>
        </p:nvSpPr>
        <p:spPr bwMode="auto">
          <a:xfrm>
            <a:off x="5905500" y="1748135"/>
            <a:ext cx="2590800" cy="4339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 Lorem Ipsum is simply dummy text of then and scrambled it to make a type specimen book. It has survived not onvece. Lorem Ipsum is simply dummy text of then and scrambled it to make a type specimen book. It has survived not onvece. Lorem Ipsum is simply dummy text of then and scrambled it to make a type specimen book. It has survived not onvece.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 Lorem Ipsum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row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146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Arrow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DG-放射</dc:subject>
  <dc:creator>PPTfans.cn</dc:creator>
  <cp:keywords>TZ-固定图形;XG-细微;KJ-3D;DH-静态;XJ-二级</cp:keywords>
  <dc:description>PPT设计教程网</dc:description>
  <dcterms:created xsi:type="dcterms:W3CDTF">2009-09-08T15:45:39Z</dcterms:created>
  <dcterms:modified xsi:type="dcterms:W3CDTF">2012-07-18T18:18:53Z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