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6F50E0-51BA-42C4-BFAD-1CF2A1DE267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886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a typeface="宋体" charset="-122"/>
              </a:defRPr>
            </a:lvl1pPr>
          </a:lstStyle>
          <a:p>
            <a:fld id="{431D580B-76C1-40EE-96C0-DAE190E2E1D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898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4"/>
          <p:cNvGrpSpPr>
            <a:grpSpLocks/>
          </p:cNvGrpSpPr>
          <p:nvPr/>
        </p:nvGrpSpPr>
        <p:grpSpPr bwMode="auto">
          <a:xfrm>
            <a:off x="592138" y="2557463"/>
            <a:ext cx="7942262" cy="795337"/>
            <a:chOff x="720" y="3618"/>
            <a:chExt cx="4320" cy="433"/>
          </a:xfrm>
        </p:grpSpPr>
        <p:sp>
          <p:nvSpPr>
            <p:cNvPr id="297989" name="Freeform 5"/>
            <p:cNvSpPr>
              <a:spLocks/>
            </p:cNvSpPr>
            <p:nvPr/>
          </p:nvSpPr>
          <p:spPr bwMode="auto">
            <a:xfrm>
              <a:off x="720" y="3618"/>
              <a:ext cx="4320" cy="433"/>
            </a:xfrm>
            <a:custGeom>
              <a:avLst/>
              <a:gdLst/>
              <a:ahLst/>
              <a:cxnLst>
                <a:cxn ang="0">
                  <a:pos x="9504" y="477"/>
                </a:cxn>
                <a:cxn ang="0">
                  <a:pos x="9027" y="954"/>
                </a:cxn>
                <a:cxn ang="0">
                  <a:pos x="477" y="954"/>
                </a:cxn>
                <a:cxn ang="0">
                  <a:pos x="0" y="477"/>
                </a:cxn>
                <a:cxn ang="0">
                  <a:pos x="0" y="477"/>
                </a:cxn>
                <a:cxn ang="0">
                  <a:pos x="477" y="0"/>
                </a:cxn>
                <a:cxn ang="0">
                  <a:pos x="9027" y="0"/>
                </a:cxn>
                <a:cxn ang="0">
                  <a:pos x="9504" y="477"/>
                </a:cxn>
              </a:cxnLst>
              <a:rect l="0" t="0" r="r" b="b"/>
              <a:pathLst>
                <a:path w="9504" h="954">
                  <a:moveTo>
                    <a:pt x="9504" y="477"/>
                  </a:moveTo>
                  <a:cubicBezTo>
                    <a:pt x="9504" y="740"/>
                    <a:pt x="9291" y="954"/>
                    <a:pt x="9027" y="954"/>
                  </a:cubicBezTo>
                  <a:cubicBezTo>
                    <a:pt x="477" y="954"/>
                    <a:pt x="477" y="954"/>
                    <a:pt x="477" y="954"/>
                  </a:cubicBezTo>
                  <a:cubicBezTo>
                    <a:pt x="214" y="954"/>
                    <a:pt x="0" y="740"/>
                    <a:pt x="0" y="477"/>
                  </a:cubicBezTo>
                  <a:cubicBezTo>
                    <a:pt x="0" y="477"/>
                    <a:pt x="0" y="477"/>
                    <a:pt x="0" y="477"/>
                  </a:cubicBezTo>
                  <a:cubicBezTo>
                    <a:pt x="0" y="214"/>
                    <a:pt x="214" y="0"/>
                    <a:pt x="477" y="0"/>
                  </a:cubicBezTo>
                  <a:cubicBezTo>
                    <a:pt x="9027" y="0"/>
                    <a:pt x="9027" y="0"/>
                    <a:pt x="9027" y="0"/>
                  </a:cubicBezTo>
                  <a:cubicBezTo>
                    <a:pt x="9291" y="0"/>
                    <a:pt x="9504" y="214"/>
                    <a:pt x="9504" y="47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97990" name="Freeform 6"/>
            <p:cNvSpPr>
              <a:spLocks/>
            </p:cNvSpPr>
            <p:nvPr/>
          </p:nvSpPr>
          <p:spPr bwMode="auto">
            <a:xfrm>
              <a:off x="720" y="3823"/>
              <a:ext cx="4320" cy="228"/>
            </a:xfrm>
            <a:custGeom>
              <a:avLst/>
              <a:gdLst/>
              <a:ahLst/>
              <a:cxnLst>
                <a:cxn ang="0">
                  <a:pos x="373" y="139"/>
                </a:cxn>
                <a:cxn ang="0">
                  <a:pos x="1" y="0"/>
                </a:cxn>
                <a:cxn ang="0">
                  <a:pos x="0" y="25"/>
                </a:cxn>
                <a:cxn ang="0">
                  <a:pos x="477" y="502"/>
                </a:cxn>
                <a:cxn ang="0">
                  <a:pos x="9027" y="502"/>
                </a:cxn>
                <a:cxn ang="0">
                  <a:pos x="9504" y="27"/>
                </a:cxn>
                <a:cxn ang="0">
                  <a:pos x="9165" y="139"/>
                </a:cxn>
                <a:cxn ang="0">
                  <a:pos x="373" y="139"/>
                </a:cxn>
              </a:cxnLst>
              <a:rect l="0" t="0" r="r" b="b"/>
              <a:pathLst>
                <a:path w="9504" h="502">
                  <a:moveTo>
                    <a:pt x="373" y="139"/>
                  </a:moveTo>
                  <a:cubicBezTo>
                    <a:pt x="228" y="139"/>
                    <a:pt x="96" y="86"/>
                    <a:pt x="1" y="0"/>
                  </a:cubicBezTo>
                  <a:cubicBezTo>
                    <a:pt x="0" y="8"/>
                    <a:pt x="0" y="17"/>
                    <a:pt x="0" y="25"/>
                  </a:cubicBezTo>
                  <a:cubicBezTo>
                    <a:pt x="0" y="288"/>
                    <a:pt x="214" y="502"/>
                    <a:pt x="477" y="502"/>
                  </a:cubicBezTo>
                  <a:cubicBezTo>
                    <a:pt x="9027" y="502"/>
                    <a:pt x="9027" y="502"/>
                    <a:pt x="9027" y="502"/>
                  </a:cubicBezTo>
                  <a:cubicBezTo>
                    <a:pt x="9290" y="502"/>
                    <a:pt x="9503" y="290"/>
                    <a:pt x="9504" y="27"/>
                  </a:cubicBezTo>
                  <a:cubicBezTo>
                    <a:pt x="9413" y="97"/>
                    <a:pt x="9294" y="139"/>
                    <a:pt x="9165" y="139"/>
                  </a:cubicBezTo>
                  <a:lnTo>
                    <a:pt x="373" y="139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97991" name="Freeform 7"/>
            <p:cNvSpPr>
              <a:spLocks/>
            </p:cNvSpPr>
            <p:nvPr/>
          </p:nvSpPr>
          <p:spPr bwMode="auto">
            <a:xfrm>
              <a:off x="744" y="3621"/>
              <a:ext cx="4159" cy="169"/>
            </a:xfrm>
            <a:custGeom>
              <a:avLst/>
              <a:gdLst/>
              <a:ahLst/>
              <a:cxnLst>
                <a:cxn ang="0">
                  <a:pos x="8937" y="5"/>
                </a:cxn>
                <a:cxn ang="0">
                  <a:pos x="426" y="5"/>
                </a:cxn>
                <a:cxn ang="0">
                  <a:pos x="32" y="227"/>
                </a:cxn>
                <a:cxn ang="0">
                  <a:pos x="96" y="370"/>
                </a:cxn>
                <a:cxn ang="0">
                  <a:pos x="494" y="231"/>
                </a:cxn>
                <a:cxn ang="0">
                  <a:pos x="8743" y="186"/>
                </a:cxn>
                <a:cxn ang="0">
                  <a:pos x="9146" y="111"/>
                </a:cxn>
                <a:cxn ang="0">
                  <a:pos x="8937" y="5"/>
                </a:cxn>
              </a:cxnLst>
              <a:rect l="0" t="0" r="r" b="b"/>
              <a:pathLst>
                <a:path w="9151" h="371">
                  <a:moveTo>
                    <a:pt x="8937" y="5"/>
                  </a:moveTo>
                  <a:cubicBezTo>
                    <a:pt x="8665" y="1"/>
                    <a:pt x="426" y="5"/>
                    <a:pt x="426" y="5"/>
                  </a:cubicBezTo>
                  <a:cubicBezTo>
                    <a:pt x="246" y="0"/>
                    <a:pt x="77" y="133"/>
                    <a:pt x="32" y="227"/>
                  </a:cubicBezTo>
                  <a:cubicBezTo>
                    <a:pt x="0" y="294"/>
                    <a:pt x="16" y="369"/>
                    <a:pt x="96" y="370"/>
                  </a:cubicBezTo>
                  <a:cubicBezTo>
                    <a:pt x="191" y="371"/>
                    <a:pt x="278" y="231"/>
                    <a:pt x="494" y="231"/>
                  </a:cubicBezTo>
                  <a:cubicBezTo>
                    <a:pt x="8743" y="186"/>
                    <a:pt x="8743" y="186"/>
                    <a:pt x="8743" y="186"/>
                  </a:cubicBezTo>
                  <a:cubicBezTo>
                    <a:pt x="8959" y="186"/>
                    <a:pt x="9151" y="190"/>
                    <a:pt x="9146" y="111"/>
                  </a:cubicBezTo>
                  <a:cubicBezTo>
                    <a:pt x="9142" y="48"/>
                    <a:pt x="9052" y="6"/>
                    <a:pt x="8937" y="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79216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97992" name="Freeform 8"/>
            <p:cNvSpPr>
              <a:spLocks/>
            </p:cNvSpPr>
            <p:nvPr/>
          </p:nvSpPr>
          <p:spPr bwMode="auto">
            <a:xfrm>
              <a:off x="752" y="3901"/>
              <a:ext cx="4264" cy="140"/>
            </a:xfrm>
            <a:custGeom>
              <a:avLst/>
              <a:gdLst/>
              <a:ahLst/>
              <a:cxnLst>
                <a:cxn ang="0">
                  <a:pos x="9212" y="58"/>
                </a:cxn>
                <a:cxn ang="0">
                  <a:pos x="8718" y="192"/>
                </a:cxn>
                <a:cxn ang="0">
                  <a:pos x="812" y="194"/>
                </a:cxn>
                <a:cxn ang="0">
                  <a:pos x="135" y="51"/>
                </a:cxn>
                <a:cxn ang="0">
                  <a:pos x="31" y="100"/>
                </a:cxn>
                <a:cxn ang="0">
                  <a:pos x="419" y="302"/>
                </a:cxn>
                <a:cxn ang="0">
                  <a:pos x="8921" y="302"/>
                </a:cxn>
                <a:cxn ang="0">
                  <a:pos x="9310" y="131"/>
                </a:cxn>
                <a:cxn ang="0">
                  <a:pos x="9212" y="58"/>
                </a:cxn>
              </a:cxnLst>
              <a:rect l="0" t="0" r="r" b="b"/>
              <a:pathLst>
                <a:path w="9380" h="307">
                  <a:moveTo>
                    <a:pt x="9212" y="58"/>
                  </a:moveTo>
                  <a:cubicBezTo>
                    <a:pt x="9128" y="101"/>
                    <a:pt x="8933" y="192"/>
                    <a:pt x="8718" y="192"/>
                  </a:cubicBezTo>
                  <a:cubicBezTo>
                    <a:pt x="812" y="194"/>
                    <a:pt x="812" y="194"/>
                    <a:pt x="812" y="194"/>
                  </a:cubicBezTo>
                  <a:cubicBezTo>
                    <a:pt x="596" y="194"/>
                    <a:pt x="276" y="170"/>
                    <a:pt x="135" y="51"/>
                  </a:cubicBezTo>
                  <a:cubicBezTo>
                    <a:pt x="74" y="0"/>
                    <a:pt x="0" y="34"/>
                    <a:pt x="31" y="100"/>
                  </a:cubicBezTo>
                  <a:cubicBezTo>
                    <a:pt x="76" y="194"/>
                    <a:pt x="241" y="307"/>
                    <a:pt x="419" y="302"/>
                  </a:cubicBezTo>
                  <a:cubicBezTo>
                    <a:pt x="8921" y="302"/>
                    <a:pt x="8921" y="302"/>
                    <a:pt x="8921" y="302"/>
                  </a:cubicBezTo>
                  <a:cubicBezTo>
                    <a:pt x="9136" y="302"/>
                    <a:pt x="9249" y="203"/>
                    <a:pt x="9310" y="131"/>
                  </a:cubicBezTo>
                  <a:cubicBezTo>
                    <a:pt x="9380" y="49"/>
                    <a:pt x="9314" y="5"/>
                    <a:pt x="9212" y="5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20483" name="Group 9"/>
          <p:cNvGrpSpPr>
            <a:grpSpLocks/>
          </p:cNvGrpSpPr>
          <p:nvPr/>
        </p:nvGrpSpPr>
        <p:grpSpPr bwMode="auto">
          <a:xfrm>
            <a:off x="609600" y="1066800"/>
            <a:ext cx="7904163" cy="1163638"/>
            <a:chOff x="731" y="2834"/>
            <a:chExt cx="4299" cy="633"/>
          </a:xfrm>
        </p:grpSpPr>
        <p:sp>
          <p:nvSpPr>
            <p:cNvPr id="297994" name="Freeform 10"/>
            <p:cNvSpPr>
              <a:spLocks/>
            </p:cNvSpPr>
            <p:nvPr/>
          </p:nvSpPr>
          <p:spPr bwMode="auto">
            <a:xfrm>
              <a:off x="731" y="2834"/>
              <a:ext cx="4293" cy="633"/>
            </a:xfrm>
            <a:custGeom>
              <a:avLst/>
              <a:gdLst/>
              <a:ahLst/>
              <a:cxnLst>
                <a:cxn ang="0">
                  <a:pos x="9444" y="1076"/>
                </a:cxn>
                <a:cxn ang="0">
                  <a:pos x="9128" y="1392"/>
                </a:cxn>
                <a:cxn ang="0">
                  <a:pos x="316" y="1392"/>
                </a:cxn>
                <a:cxn ang="0">
                  <a:pos x="0" y="1076"/>
                </a:cxn>
                <a:cxn ang="0">
                  <a:pos x="0" y="316"/>
                </a:cxn>
                <a:cxn ang="0">
                  <a:pos x="316" y="0"/>
                </a:cxn>
                <a:cxn ang="0">
                  <a:pos x="9128" y="0"/>
                </a:cxn>
                <a:cxn ang="0">
                  <a:pos x="9444" y="316"/>
                </a:cxn>
                <a:cxn ang="0">
                  <a:pos x="9444" y="1076"/>
                </a:cxn>
              </a:cxnLst>
              <a:rect l="0" t="0" r="r" b="b"/>
              <a:pathLst>
                <a:path w="9444" h="1392">
                  <a:moveTo>
                    <a:pt x="9444" y="1076"/>
                  </a:moveTo>
                  <a:cubicBezTo>
                    <a:pt x="9444" y="1251"/>
                    <a:pt x="9303" y="1392"/>
                    <a:pt x="9128" y="1392"/>
                  </a:cubicBezTo>
                  <a:cubicBezTo>
                    <a:pt x="316" y="1392"/>
                    <a:pt x="316" y="1392"/>
                    <a:pt x="316" y="1392"/>
                  </a:cubicBezTo>
                  <a:cubicBezTo>
                    <a:pt x="141" y="1392"/>
                    <a:pt x="0" y="1251"/>
                    <a:pt x="0" y="107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141"/>
                    <a:pt x="141" y="0"/>
                    <a:pt x="316" y="0"/>
                  </a:cubicBezTo>
                  <a:cubicBezTo>
                    <a:pt x="9128" y="0"/>
                    <a:pt x="9128" y="0"/>
                    <a:pt x="9128" y="0"/>
                  </a:cubicBezTo>
                  <a:cubicBezTo>
                    <a:pt x="9303" y="0"/>
                    <a:pt x="9444" y="141"/>
                    <a:pt x="9444" y="316"/>
                  </a:cubicBezTo>
                  <a:lnTo>
                    <a:pt x="9444" y="1076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97995" name="Freeform 11"/>
            <p:cNvSpPr>
              <a:spLocks/>
            </p:cNvSpPr>
            <p:nvPr/>
          </p:nvSpPr>
          <p:spPr bwMode="auto">
            <a:xfrm>
              <a:off x="736" y="3052"/>
              <a:ext cx="4294" cy="402"/>
            </a:xfrm>
            <a:custGeom>
              <a:avLst/>
              <a:gdLst/>
              <a:ahLst/>
              <a:cxnLst>
                <a:cxn ang="0">
                  <a:pos x="9364" y="750"/>
                </a:cxn>
                <a:cxn ang="0">
                  <a:pos x="9088" y="884"/>
                </a:cxn>
                <a:cxn ang="0">
                  <a:pos x="342" y="884"/>
                </a:cxn>
                <a:cxn ang="0">
                  <a:pos x="53" y="754"/>
                </a:cxn>
                <a:cxn ang="0">
                  <a:pos x="16" y="530"/>
                </a:cxn>
                <a:cxn ang="0">
                  <a:pos x="413" y="487"/>
                </a:cxn>
                <a:cxn ang="0">
                  <a:pos x="8604" y="310"/>
                </a:cxn>
                <a:cxn ang="0">
                  <a:pos x="9420" y="318"/>
                </a:cxn>
                <a:cxn ang="0">
                  <a:pos x="9364" y="750"/>
                </a:cxn>
              </a:cxnLst>
              <a:rect l="0" t="0" r="r" b="b"/>
              <a:pathLst>
                <a:path w="9446" h="884">
                  <a:moveTo>
                    <a:pt x="9364" y="750"/>
                  </a:moveTo>
                  <a:cubicBezTo>
                    <a:pt x="9322" y="824"/>
                    <a:pt x="9248" y="884"/>
                    <a:pt x="9088" y="884"/>
                  </a:cubicBezTo>
                  <a:cubicBezTo>
                    <a:pt x="342" y="884"/>
                    <a:pt x="342" y="884"/>
                    <a:pt x="342" y="884"/>
                  </a:cubicBezTo>
                  <a:cubicBezTo>
                    <a:pt x="182" y="884"/>
                    <a:pt x="88" y="820"/>
                    <a:pt x="53" y="754"/>
                  </a:cubicBezTo>
                  <a:cubicBezTo>
                    <a:pt x="27" y="703"/>
                    <a:pt x="0" y="650"/>
                    <a:pt x="16" y="530"/>
                  </a:cubicBezTo>
                  <a:cubicBezTo>
                    <a:pt x="41" y="338"/>
                    <a:pt x="169" y="486"/>
                    <a:pt x="413" y="487"/>
                  </a:cubicBezTo>
                  <a:cubicBezTo>
                    <a:pt x="541" y="488"/>
                    <a:pt x="7719" y="368"/>
                    <a:pt x="8604" y="310"/>
                  </a:cubicBezTo>
                  <a:cubicBezTo>
                    <a:pt x="9086" y="278"/>
                    <a:pt x="9424" y="0"/>
                    <a:pt x="9420" y="318"/>
                  </a:cubicBezTo>
                  <a:cubicBezTo>
                    <a:pt x="9418" y="446"/>
                    <a:pt x="9446" y="606"/>
                    <a:pt x="9364" y="75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97996" name="Freeform 12"/>
            <p:cNvSpPr>
              <a:spLocks/>
            </p:cNvSpPr>
            <p:nvPr/>
          </p:nvSpPr>
          <p:spPr bwMode="auto">
            <a:xfrm>
              <a:off x="736" y="2838"/>
              <a:ext cx="4260" cy="399"/>
            </a:xfrm>
            <a:custGeom>
              <a:avLst/>
              <a:gdLst/>
              <a:ahLst/>
              <a:cxnLst>
                <a:cxn ang="0">
                  <a:pos x="8953" y="182"/>
                </a:cxn>
                <a:cxn ang="0">
                  <a:pos x="725" y="436"/>
                </a:cxn>
                <a:cxn ang="0">
                  <a:pos x="5" y="761"/>
                </a:cxn>
                <a:cxn ang="0">
                  <a:pos x="7" y="440"/>
                </a:cxn>
                <a:cxn ang="0">
                  <a:pos x="32" y="189"/>
                </a:cxn>
                <a:cxn ang="0">
                  <a:pos x="363" y="14"/>
                </a:cxn>
                <a:cxn ang="0">
                  <a:pos x="9033" y="14"/>
                </a:cxn>
                <a:cxn ang="0">
                  <a:pos x="9371" y="208"/>
                </a:cxn>
                <a:cxn ang="0">
                  <a:pos x="8953" y="182"/>
                </a:cxn>
              </a:cxnLst>
              <a:rect l="0" t="0" r="r" b="b"/>
              <a:pathLst>
                <a:path w="9372" h="878">
                  <a:moveTo>
                    <a:pt x="8953" y="182"/>
                  </a:moveTo>
                  <a:cubicBezTo>
                    <a:pt x="8713" y="181"/>
                    <a:pt x="2058" y="185"/>
                    <a:pt x="725" y="436"/>
                  </a:cubicBezTo>
                  <a:cubicBezTo>
                    <a:pt x="173" y="540"/>
                    <a:pt x="3" y="878"/>
                    <a:pt x="5" y="761"/>
                  </a:cubicBezTo>
                  <a:cubicBezTo>
                    <a:pt x="9" y="588"/>
                    <a:pt x="9" y="536"/>
                    <a:pt x="7" y="440"/>
                  </a:cubicBezTo>
                  <a:cubicBezTo>
                    <a:pt x="6" y="385"/>
                    <a:pt x="0" y="260"/>
                    <a:pt x="32" y="189"/>
                  </a:cubicBezTo>
                  <a:cubicBezTo>
                    <a:pt x="63" y="122"/>
                    <a:pt x="122" y="10"/>
                    <a:pt x="363" y="14"/>
                  </a:cubicBezTo>
                  <a:cubicBezTo>
                    <a:pt x="536" y="17"/>
                    <a:pt x="8737" y="30"/>
                    <a:pt x="9033" y="14"/>
                  </a:cubicBezTo>
                  <a:cubicBezTo>
                    <a:pt x="9294" y="0"/>
                    <a:pt x="9372" y="183"/>
                    <a:pt x="9371" y="208"/>
                  </a:cubicBezTo>
                  <a:cubicBezTo>
                    <a:pt x="9369" y="282"/>
                    <a:pt x="9327" y="184"/>
                    <a:pt x="8953" y="18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79216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20484" name="Group 13"/>
          <p:cNvGrpSpPr>
            <a:grpSpLocks/>
          </p:cNvGrpSpPr>
          <p:nvPr/>
        </p:nvGrpSpPr>
        <p:grpSpPr bwMode="auto">
          <a:xfrm>
            <a:off x="592138" y="5300663"/>
            <a:ext cx="7942262" cy="795337"/>
            <a:chOff x="720" y="3618"/>
            <a:chExt cx="4320" cy="433"/>
          </a:xfrm>
        </p:grpSpPr>
        <p:sp>
          <p:nvSpPr>
            <p:cNvPr id="297998" name="Freeform 14"/>
            <p:cNvSpPr>
              <a:spLocks/>
            </p:cNvSpPr>
            <p:nvPr/>
          </p:nvSpPr>
          <p:spPr bwMode="auto">
            <a:xfrm>
              <a:off x="720" y="3618"/>
              <a:ext cx="4320" cy="433"/>
            </a:xfrm>
            <a:custGeom>
              <a:avLst/>
              <a:gdLst/>
              <a:ahLst/>
              <a:cxnLst>
                <a:cxn ang="0">
                  <a:pos x="9504" y="477"/>
                </a:cxn>
                <a:cxn ang="0">
                  <a:pos x="9027" y="954"/>
                </a:cxn>
                <a:cxn ang="0">
                  <a:pos x="477" y="954"/>
                </a:cxn>
                <a:cxn ang="0">
                  <a:pos x="0" y="477"/>
                </a:cxn>
                <a:cxn ang="0">
                  <a:pos x="0" y="477"/>
                </a:cxn>
                <a:cxn ang="0">
                  <a:pos x="477" y="0"/>
                </a:cxn>
                <a:cxn ang="0">
                  <a:pos x="9027" y="0"/>
                </a:cxn>
                <a:cxn ang="0">
                  <a:pos x="9504" y="477"/>
                </a:cxn>
              </a:cxnLst>
              <a:rect l="0" t="0" r="r" b="b"/>
              <a:pathLst>
                <a:path w="9504" h="954">
                  <a:moveTo>
                    <a:pt x="9504" y="477"/>
                  </a:moveTo>
                  <a:cubicBezTo>
                    <a:pt x="9504" y="740"/>
                    <a:pt x="9291" y="954"/>
                    <a:pt x="9027" y="954"/>
                  </a:cubicBezTo>
                  <a:cubicBezTo>
                    <a:pt x="477" y="954"/>
                    <a:pt x="477" y="954"/>
                    <a:pt x="477" y="954"/>
                  </a:cubicBezTo>
                  <a:cubicBezTo>
                    <a:pt x="214" y="954"/>
                    <a:pt x="0" y="740"/>
                    <a:pt x="0" y="477"/>
                  </a:cubicBezTo>
                  <a:cubicBezTo>
                    <a:pt x="0" y="477"/>
                    <a:pt x="0" y="477"/>
                    <a:pt x="0" y="477"/>
                  </a:cubicBezTo>
                  <a:cubicBezTo>
                    <a:pt x="0" y="214"/>
                    <a:pt x="214" y="0"/>
                    <a:pt x="477" y="0"/>
                  </a:cubicBezTo>
                  <a:cubicBezTo>
                    <a:pt x="9027" y="0"/>
                    <a:pt x="9027" y="0"/>
                    <a:pt x="9027" y="0"/>
                  </a:cubicBezTo>
                  <a:cubicBezTo>
                    <a:pt x="9291" y="0"/>
                    <a:pt x="9504" y="214"/>
                    <a:pt x="9504" y="47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63529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97999" name="Freeform 15"/>
            <p:cNvSpPr>
              <a:spLocks/>
            </p:cNvSpPr>
            <p:nvPr/>
          </p:nvSpPr>
          <p:spPr bwMode="auto">
            <a:xfrm>
              <a:off x="720" y="3823"/>
              <a:ext cx="4320" cy="228"/>
            </a:xfrm>
            <a:custGeom>
              <a:avLst/>
              <a:gdLst/>
              <a:ahLst/>
              <a:cxnLst>
                <a:cxn ang="0">
                  <a:pos x="373" y="139"/>
                </a:cxn>
                <a:cxn ang="0">
                  <a:pos x="1" y="0"/>
                </a:cxn>
                <a:cxn ang="0">
                  <a:pos x="0" y="25"/>
                </a:cxn>
                <a:cxn ang="0">
                  <a:pos x="477" y="502"/>
                </a:cxn>
                <a:cxn ang="0">
                  <a:pos x="9027" y="502"/>
                </a:cxn>
                <a:cxn ang="0">
                  <a:pos x="9504" y="27"/>
                </a:cxn>
                <a:cxn ang="0">
                  <a:pos x="9165" y="139"/>
                </a:cxn>
                <a:cxn ang="0">
                  <a:pos x="373" y="139"/>
                </a:cxn>
              </a:cxnLst>
              <a:rect l="0" t="0" r="r" b="b"/>
              <a:pathLst>
                <a:path w="9504" h="502">
                  <a:moveTo>
                    <a:pt x="373" y="139"/>
                  </a:moveTo>
                  <a:cubicBezTo>
                    <a:pt x="228" y="139"/>
                    <a:pt x="96" y="86"/>
                    <a:pt x="1" y="0"/>
                  </a:cubicBezTo>
                  <a:cubicBezTo>
                    <a:pt x="0" y="8"/>
                    <a:pt x="0" y="17"/>
                    <a:pt x="0" y="25"/>
                  </a:cubicBezTo>
                  <a:cubicBezTo>
                    <a:pt x="0" y="288"/>
                    <a:pt x="214" y="502"/>
                    <a:pt x="477" y="502"/>
                  </a:cubicBezTo>
                  <a:cubicBezTo>
                    <a:pt x="9027" y="502"/>
                    <a:pt x="9027" y="502"/>
                    <a:pt x="9027" y="502"/>
                  </a:cubicBezTo>
                  <a:cubicBezTo>
                    <a:pt x="9290" y="502"/>
                    <a:pt x="9503" y="290"/>
                    <a:pt x="9504" y="27"/>
                  </a:cubicBezTo>
                  <a:cubicBezTo>
                    <a:pt x="9413" y="97"/>
                    <a:pt x="9294" y="139"/>
                    <a:pt x="9165" y="139"/>
                  </a:cubicBezTo>
                  <a:lnTo>
                    <a:pt x="373" y="139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98000" name="Freeform 16"/>
            <p:cNvSpPr>
              <a:spLocks/>
            </p:cNvSpPr>
            <p:nvPr/>
          </p:nvSpPr>
          <p:spPr bwMode="auto">
            <a:xfrm>
              <a:off x="744" y="3621"/>
              <a:ext cx="4159" cy="169"/>
            </a:xfrm>
            <a:custGeom>
              <a:avLst/>
              <a:gdLst/>
              <a:ahLst/>
              <a:cxnLst>
                <a:cxn ang="0">
                  <a:pos x="8937" y="5"/>
                </a:cxn>
                <a:cxn ang="0">
                  <a:pos x="426" y="5"/>
                </a:cxn>
                <a:cxn ang="0">
                  <a:pos x="32" y="227"/>
                </a:cxn>
                <a:cxn ang="0">
                  <a:pos x="96" y="370"/>
                </a:cxn>
                <a:cxn ang="0">
                  <a:pos x="494" y="231"/>
                </a:cxn>
                <a:cxn ang="0">
                  <a:pos x="8743" y="186"/>
                </a:cxn>
                <a:cxn ang="0">
                  <a:pos x="9146" y="111"/>
                </a:cxn>
                <a:cxn ang="0">
                  <a:pos x="8937" y="5"/>
                </a:cxn>
              </a:cxnLst>
              <a:rect l="0" t="0" r="r" b="b"/>
              <a:pathLst>
                <a:path w="9151" h="371">
                  <a:moveTo>
                    <a:pt x="8937" y="5"/>
                  </a:moveTo>
                  <a:cubicBezTo>
                    <a:pt x="8665" y="1"/>
                    <a:pt x="426" y="5"/>
                    <a:pt x="426" y="5"/>
                  </a:cubicBezTo>
                  <a:cubicBezTo>
                    <a:pt x="246" y="0"/>
                    <a:pt x="77" y="133"/>
                    <a:pt x="32" y="227"/>
                  </a:cubicBezTo>
                  <a:cubicBezTo>
                    <a:pt x="0" y="294"/>
                    <a:pt x="16" y="369"/>
                    <a:pt x="96" y="370"/>
                  </a:cubicBezTo>
                  <a:cubicBezTo>
                    <a:pt x="191" y="371"/>
                    <a:pt x="278" y="231"/>
                    <a:pt x="494" y="231"/>
                  </a:cubicBezTo>
                  <a:cubicBezTo>
                    <a:pt x="8743" y="186"/>
                    <a:pt x="8743" y="186"/>
                    <a:pt x="8743" y="186"/>
                  </a:cubicBezTo>
                  <a:cubicBezTo>
                    <a:pt x="8959" y="186"/>
                    <a:pt x="9151" y="190"/>
                    <a:pt x="9146" y="111"/>
                  </a:cubicBezTo>
                  <a:cubicBezTo>
                    <a:pt x="9142" y="48"/>
                    <a:pt x="9052" y="6"/>
                    <a:pt x="8937" y="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79216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98001" name="Freeform 17"/>
            <p:cNvSpPr>
              <a:spLocks/>
            </p:cNvSpPr>
            <p:nvPr/>
          </p:nvSpPr>
          <p:spPr bwMode="auto">
            <a:xfrm>
              <a:off x="752" y="3901"/>
              <a:ext cx="4264" cy="140"/>
            </a:xfrm>
            <a:custGeom>
              <a:avLst/>
              <a:gdLst/>
              <a:ahLst/>
              <a:cxnLst>
                <a:cxn ang="0">
                  <a:pos x="9212" y="58"/>
                </a:cxn>
                <a:cxn ang="0">
                  <a:pos x="8718" y="192"/>
                </a:cxn>
                <a:cxn ang="0">
                  <a:pos x="812" y="194"/>
                </a:cxn>
                <a:cxn ang="0">
                  <a:pos x="135" y="51"/>
                </a:cxn>
                <a:cxn ang="0">
                  <a:pos x="31" y="100"/>
                </a:cxn>
                <a:cxn ang="0">
                  <a:pos x="419" y="302"/>
                </a:cxn>
                <a:cxn ang="0">
                  <a:pos x="8921" y="302"/>
                </a:cxn>
                <a:cxn ang="0">
                  <a:pos x="9310" y="131"/>
                </a:cxn>
                <a:cxn ang="0">
                  <a:pos x="9212" y="58"/>
                </a:cxn>
              </a:cxnLst>
              <a:rect l="0" t="0" r="r" b="b"/>
              <a:pathLst>
                <a:path w="9380" h="307">
                  <a:moveTo>
                    <a:pt x="9212" y="58"/>
                  </a:moveTo>
                  <a:cubicBezTo>
                    <a:pt x="9128" y="101"/>
                    <a:pt x="8933" y="192"/>
                    <a:pt x="8718" y="192"/>
                  </a:cubicBezTo>
                  <a:cubicBezTo>
                    <a:pt x="812" y="194"/>
                    <a:pt x="812" y="194"/>
                    <a:pt x="812" y="194"/>
                  </a:cubicBezTo>
                  <a:cubicBezTo>
                    <a:pt x="596" y="194"/>
                    <a:pt x="276" y="170"/>
                    <a:pt x="135" y="51"/>
                  </a:cubicBezTo>
                  <a:cubicBezTo>
                    <a:pt x="74" y="0"/>
                    <a:pt x="0" y="34"/>
                    <a:pt x="31" y="100"/>
                  </a:cubicBezTo>
                  <a:cubicBezTo>
                    <a:pt x="76" y="194"/>
                    <a:pt x="241" y="307"/>
                    <a:pt x="419" y="302"/>
                  </a:cubicBezTo>
                  <a:cubicBezTo>
                    <a:pt x="8921" y="302"/>
                    <a:pt x="8921" y="302"/>
                    <a:pt x="8921" y="302"/>
                  </a:cubicBezTo>
                  <a:cubicBezTo>
                    <a:pt x="9136" y="302"/>
                    <a:pt x="9249" y="203"/>
                    <a:pt x="9310" y="131"/>
                  </a:cubicBezTo>
                  <a:cubicBezTo>
                    <a:pt x="9380" y="49"/>
                    <a:pt x="9314" y="5"/>
                    <a:pt x="9212" y="5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20485" name="Group 18"/>
          <p:cNvGrpSpPr>
            <a:grpSpLocks/>
          </p:cNvGrpSpPr>
          <p:nvPr/>
        </p:nvGrpSpPr>
        <p:grpSpPr bwMode="auto">
          <a:xfrm>
            <a:off x="609600" y="3810000"/>
            <a:ext cx="7904163" cy="1163638"/>
            <a:chOff x="731" y="2834"/>
            <a:chExt cx="4299" cy="633"/>
          </a:xfrm>
        </p:grpSpPr>
        <p:sp>
          <p:nvSpPr>
            <p:cNvPr id="298003" name="Freeform 19"/>
            <p:cNvSpPr>
              <a:spLocks/>
            </p:cNvSpPr>
            <p:nvPr/>
          </p:nvSpPr>
          <p:spPr bwMode="auto">
            <a:xfrm>
              <a:off x="731" y="2834"/>
              <a:ext cx="4293" cy="633"/>
            </a:xfrm>
            <a:custGeom>
              <a:avLst/>
              <a:gdLst/>
              <a:ahLst/>
              <a:cxnLst>
                <a:cxn ang="0">
                  <a:pos x="9444" y="1076"/>
                </a:cxn>
                <a:cxn ang="0">
                  <a:pos x="9128" y="1392"/>
                </a:cxn>
                <a:cxn ang="0">
                  <a:pos x="316" y="1392"/>
                </a:cxn>
                <a:cxn ang="0">
                  <a:pos x="0" y="1076"/>
                </a:cxn>
                <a:cxn ang="0">
                  <a:pos x="0" y="316"/>
                </a:cxn>
                <a:cxn ang="0">
                  <a:pos x="316" y="0"/>
                </a:cxn>
                <a:cxn ang="0">
                  <a:pos x="9128" y="0"/>
                </a:cxn>
                <a:cxn ang="0">
                  <a:pos x="9444" y="316"/>
                </a:cxn>
                <a:cxn ang="0">
                  <a:pos x="9444" y="1076"/>
                </a:cxn>
              </a:cxnLst>
              <a:rect l="0" t="0" r="r" b="b"/>
              <a:pathLst>
                <a:path w="9444" h="1392">
                  <a:moveTo>
                    <a:pt x="9444" y="1076"/>
                  </a:moveTo>
                  <a:cubicBezTo>
                    <a:pt x="9444" y="1251"/>
                    <a:pt x="9303" y="1392"/>
                    <a:pt x="9128" y="1392"/>
                  </a:cubicBezTo>
                  <a:cubicBezTo>
                    <a:pt x="316" y="1392"/>
                    <a:pt x="316" y="1392"/>
                    <a:pt x="316" y="1392"/>
                  </a:cubicBezTo>
                  <a:cubicBezTo>
                    <a:pt x="141" y="1392"/>
                    <a:pt x="0" y="1251"/>
                    <a:pt x="0" y="107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141"/>
                    <a:pt x="141" y="0"/>
                    <a:pt x="316" y="0"/>
                  </a:cubicBezTo>
                  <a:cubicBezTo>
                    <a:pt x="9128" y="0"/>
                    <a:pt x="9128" y="0"/>
                    <a:pt x="9128" y="0"/>
                  </a:cubicBezTo>
                  <a:cubicBezTo>
                    <a:pt x="9303" y="0"/>
                    <a:pt x="9444" y="141"/>
                    <a:pt x="9444" y="316"/>
                  </a:cubicBezTo>
                  <a:lnTo>
                    <a:pt x="9444" y="1076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63529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98004" name="Freeform 20"/>
            <p:cNvSpPr>
              <a:spLocks/>
            </p:cNvSpPr>
            <p:nvPr/>
          </p:nvSpPr>
          <p:spPr bwMode="auto">
            <a:xfrm>
              <a:off x="736" y="3052"/>
              <a:ext cx="4294" cy="402"/>
            </a:xfrm>
            <a:custGeom>
              <a:avLst/>
              <a:gdLst/>
              <a:ahLst/>
              <a:cxnLst>
                <a:cxn ang="0">
                  <a:pos x="9364" y="750"/>
                </a:cxn>
                <a:cxn ang="0">
                  <a:pos x="9088" y="884"/>
                </a:cxn>
                <a:cxn ang="0">
                  <a:pos x="342" y="884"/>
                </a:cxn>
                <a:cxn ang="0">
                  <a:pos x="53" y="754"/>
                </a:cxn>
                <a:cxn ang="0">
                  <a:pos x="16" y="530"/>
                </a:cxn>
                <a:cxn ang="0">
                  <a:pos x="413" y="487"/>
                </a:cxn>
                <a:cxn ang="0">
                  <a:pos x="8604" y="310"/>
                </a:cxn>
                <a:cxn ang="0">
                  <a:pos x="9420" y="318"/>
                </a:cxn>
                <a:cxn ang="0">
                  <a:pos x="9364" y="750"/>
                </a:cxn>
              </a:cxnLst>
              <a:rect l="0" t="0" r="r" b="b"/>
              <a:pathLst>
                <a:path w="9446" h="884">
                  <a:moveTo>
                    <a:pt x="9364" y="750"/>
                  </a:moveTo>
                  <a:cubicBezTo>
                    <a:pt x="9322" y="824"/>
                    <a:pt x="9248" y="884"/>
                    <a:pt x="9088" y="884"/>
                  </a:cubicBezTo>
                  <a:cubicBezTo>
                    <a:pt x="342" y="884"/>
                    <a:pt x="342" y="884"/>
                    <a:pt x="342" y="884"/>
                  </a:cubicBezTo>
                  <a:cubicBezTo>
                    <a:pt x="182" y="884"/>
                    <a:pt x="88" y="820"/>
                    <a:pt x="53" y="754"/>
                  </a:cubicBezTo>
                  <a:cubicBezTo>
                    <a:pt x="27" y="703"/>
                    <a:pt x="0" y="650"/>
                    <a:pt x="16" y="530"/>
                  </a:cubicBezTo>
                  <a:cubicBezTo>
                    <a:pt x="41" y="338"/>
                    <a:pt x="169" y="486"/>
                    <a:pt x="413" y="487"/>
                  </a:cubicBezTo>
                  <a:cubicBezTo>
                    <a:pt x="541" y="488"/>
                    <a:pt x="7719" y="368"/>
                    <a:pt x="8604" y="310"/>
                  </a:cubicBezTo>
                  <a:cubicBezTo>
                    <a:pt x="9086" y="278"/>
                    <a:pt x="9424" y="0"/>
                    <a:pt x="9420" y="318"/>
                  </a:cubicBezTo>
                  <a:cubicBezTo>
                    <a:pt x="9418" y="446"/>
                    <a:pt x="9446" y="606"/>
                    <a:pt x="9364" y="75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98005" name="Freeform 21"/>
            <p:cNvSpPr>
              <a:spLocks/>
            </p:cNvSpPr>
            <p:nvPr/>
          </p:nvSpPr>
          <p:spPr bwMode="auto">
            <a:xfrm>
              <a:off x="736" y="2838"/>
              <a:ext cx="4260" cy="399"/>
            </a:xfrm>
            <a:custGeom>
              <a:avLst/>
              <a:gdLst/>
              <a:ahLst/>
              <a:cxnLst>
                <a:cxn ang="0">
                  <a:pos x="8953" y="182"/>
                </a:cxn>
                <a:cxn ang="0">
                  <a:pos x="725" y="436"/>
                </a:cxn>
                <a:cxn ang="0">
                  <a:pos x="5" y="761"/>
                </a:cxn>
                <a:cxn ang="0">
                  <a:pos x="7" y="440"/>
                </a:cxn>
                <a:cxn ang="0">
                  <a:pos x="32" y="189"/>
                </a:cxn>
                <a:cxn ang="0">
                  <a:pos x="363" y="14"/>
                </a:cxn>
                <a:cxn ang="0">
                  <a:pos x="9033" y="14"/>
                </a:cxn>
                <a:cxn ang="0">
                  <a:pos x="9371" y="208"/>
                </a:cxn>
                <a:cxn ang="0">
                  <a:pos x="8953" y="182"/>
                </a:cxn>
              </a:cxnLst>
              <a:rect l="0" t="0" r="r" b="b"/>
              <a:pathLst>
                <a:path w="9372" h="878">
                  <a:moveTo>
                    <a:pt x="8953" y="182"/>
                  </a:moveTo>
                  <a:cubicBezTo>
                    <a:pt x="8713" y="181"/>
                    <a:pt x="2058" y="185"/>
                    <a:pt x="725" y="436"/>
                  </a:cubicBezTo>
                  <a:cubicBezTo>
                    <a:pt x="173" y="540"/>
                    <a:pt x="3" y="878"/>
                    <a:pt x="5" y="761"/>
                  </a:cubicBezTo>
                  <a:cubicBezTo>
                    <a:pt x="9" y="588"/>
                    <a:pt x="9" y="536"/>
                    <a:pt x="7" y="440"/>
                  </a:cubicBezTo>
                  <a:cubicBezTo>
                    <a:pt x="6" y="385"/>
                    <a:pt x="0" y="260"/>
                    <a:pt x="32" y="189"/>
                  </a:cubicBezTo>
                  <a:cubicBezTo>
                    <a:pt x="63" y="122"/>
                    <a:pt x="122" y="10"/>
                    <a:pt x="363" y="14"/>
                  </a:cubicBezTo>
                  <a:cubicBezTo>
                    <a:pt x="536" y="17"/>
                    <a:pt x="8737" y="30"/>
                    <a:pt x="9033" y="14"/>
                  </a:cubicBezTo>
                  <a:cubicBezTo>
                    <a:pt x="9294" y="0"/>
                    <a:pt x="9372" y="183"/>
                    <a:pt x="9371" y="208"/>
                  </a:cubicBezTo>
                  <a:cubicBezTo>
                    <a:pt x="9369" y="282"/>
                    <a:pt x="9327" y="184"/>
                    <a:pt x="8953" y="18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79216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20486" name="Text Box 22"/>
          <p:cNvSpPr txBox="1">
            <a:spLocks noChangeArrowheads="1"/>
          </p:cNvSpPr>
          <p:nvPr/>
        </p:nvSpPr>
        <p:spPr bwMode="auto">
          <a:xfrm rot="-5400000">
            <a:off x="3422650" y="-1136650"/>
            <a:ext cx="641350" cy="55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altLang="ko-KR" sz="3000">
                <a:solidFill>
                  <a:schemeClr val="bg1"/>
                </a:solidFill>
                <a:ea typeface="굴림" charset="-127"/>
              </a:rPr>
              <a:t>Add title text</a:t>
            </a:r>
            <a:r>
              <a:rPr lang="uk-UA" altLang="ko-KR" sz="3000">
                <a:solidFill>
                  <a:schemeClr val="bg1"/>
                </a:solidFill>
              </a:rPr>
              <a:t> </a:t>
            </a:r>
            <a:r>
              <a:rPr lang="en-US" altLang="ko-KR" sz="3000">
                <a:solidFill>
                  <a:schemeClr val="bg1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20487" name="Text Box 23"/>
          <p:cNvSpPr txBox="1">
            <a:spLocks noChangeArrowheads="1"/>
          </p:cNvSpPr>
          <p:nvPr/>
        </p:nvSpPr>
        <p:spPr bwMode="auto">
          <a:xfrm rot="-5400000">
            <a:off x="3460750" y="1568450"/>
            <a:ext cx="641350" cy="558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altLang="ko-KR" sz="3000">
                <a:solidFill>
                  <a:schemeClr val="bg1"/>
                </a:solidFill>
                <a:ea typeface="굴림" charset="-127"/>
              </a:rPr>
              <a:t>Add title text</a:t>
            </a:r>
            <a:r>
              <a:rPr lang="uk-UA" altLang="ko-KR" sz="3000">
                <a:solidFill>
                  <a:schemeClr val="bg1"/>
                </a:solidFill>
              </a:rPr>
              <a:t> </a:t>
            </a:r>
            <a:r>
              <a:rPr lang="en-US" altLang="ko-KR" sz="3000">
                <a:solidFill>
                  <a:schemeClr val="bg1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20488" name="Text Box 24"/>
          <p:cNvSpPr txBox="1">
            <a:spLocks noChangeArrowheads="1"/>
          </p:cNvSpPr>
          <p:nvPr/>
        </p:nvSpPr>
        <p:spPr bwMode="auto">
          <a:xfrm rot="-5400000">
            <a:off x="3422650" y="158750"/>
            <a:ext cx="641350" cy="55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altLang="ko-KR" sz="3000">
                <a:solidFill>
                  <a:schemeClr val="bg1"/>
                </a:solidFill>
                <a:ea typeface="굴림" charset="-127"/>
              </a:rPr>
              <a:t>Add title text</a:t>
            </a:r>
            <a:r>
              <a:rPr lang="uk-UA" altLang="ko-KR" sz="3000">
                <a:solidFill>
                  <a:schemeClr val="bg1"/>
                </a:solidFill>
              </a:rPr>
              <a:t> </a:t>
            </a:r>
            <a:r>
              <a:rPr lang="en-US" altLang="ko-KR" sz="3000">
                <a:solidFill>
                  <a:schemeClr val="bg1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20489" name="Text Box 25"/>
          <p:cNvSpPr txBox="1">
            <a:spLocks noChangeArrowheads="1"/>
          </p:cNvSpPr>
          <p:nvPr/>
        </p:nvSpPr>
        <p:spPr bwMode="auto">
          <a:xfrm rot="-5400000">
            <a:off x="3460750" y="2863850"/>
            <a:ext cx="641350" cy="558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altLang="ko-KR" sz="3000">
                <a:solidFill>
                  <a:schemeClr val="bg1"/>
                </a:solidFill>
                <a:ea typeface="굴림" charset="-127"/>
              </a:rPr>
              <a:t>Add title text</a:t>
            </a:r>
            <a:r>
              <a:rPr lang="uk-UA" altLang="ko-KR" sz="3000">
                <a:solidFill>
                  <a:schemeClr val="bg1"/>
                </a:solidFill>
              </a:rPr>
              <a:t> </a:t>
            </a:r>
            <a:r>
              <a:rPr lang="en-US" altLang="ko-KR" sz="3000">
                <a:solidFill>
                  <a:schemeClr val="bg1"/>
                </a:solidFill>
                <a:ea typeface="굴림" charset="-127"/>
              </a:rPr>
              <a:t>Add title text</a:t>
            </a:r>
          </a:p>
        </p:txBody>
      </p:sp>
    </p:spTree>
    <p:extLst>
      <p:ext uri="{BB962C8B-B14F-4D97-AF65-F5344CB8AC3E}">
        <p14:creationId xmlns:p14="http://schemas.microsoft.com/office/powerpoint/2010/main" val="155191710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2218</TotalTime>
  <Words>24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Default Design</vt:lpstr>
      <vt:lpstr>PowerPoint 演示文稿</vt:lpstr>
    </vt:vector>
  </TitlesOfParts>
  <Company>SmileTemplates.com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DG-阵列</dc:subject>
  <dc:creator>PPTfans.cn</dc:creator>
  <cp:keywords>TZ-手动增减;XG-渐变;KJ-平面;DH-静态;XJ-二级</cp:keywords>
  <dc:description>PPT设计教程网</dc:description>
  <dcterms:created xsi:type="dcterms:W3CDTF">2009-08-17T12:38:25Z</dcterms:created>
  <dcterms:modified xsi:type="dcterms:W3CDTF">2012-07-18T18:28:48Z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