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FFC9-6B05-49A4-B545-C8B2B51CF166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DC6A1-298D-482C-985B-BFFC90E7AB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0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3873" y="1871332"/>
            <a:ext cx="7934792" cy="4486626"/>
            <a:chOff x="947712" y="2025640"/>
            <a:chExt cx="3991757" cy="2257088"/>
          </a:xfrm>
        </p:grpSpPr>
        <p:sp>
          <p:nvSpPr>
            <p:cNvPr id="7" name="Rounded Rectangle 6"/>
            <p:cNvSpPr/>
            <p:nvPr/>
          </p:nvSpPr>
          <p:spPr>
            <a:xfrm>
              <a:off x="1000100" y="2071678"/>
              <a:ext cx="3500462" cy="1857388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41"/>
            <p:cNvGrpSpPr/>
            <p:nvPr/>
          </p:nvGrpSpPr>
          <p:grpSpPr>
            <a:xfrm>
              <a:off x="947713" y="2025638"/>
              <a:ext cx="1084290" cy="1092229"/>
              <a:chOff x="1713406" y="1280068"/>
              <a:chExt cx="2687144" cy="2706830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9" name="Picture 4" descr="E:\09----------------Diagrams September\22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9083" y="3143248"/>
              <a:ext cx="1740386" cy="1139480"/>
            </a:xfrm>
            <a:prstGeom prst="rect">
              <a:avLst/>
            </a:prstGeom>
            <a:noFill/>
          </p:spPr>
        </p:pic>
      </p:grpSp>
      <p:sp>
        <p:nvSpPr>
          <p:cNvPr id="13" name="Прямоугольник 121"/>
          <p:cNvSpPr/>
          <p:nvPr/>
        </p:nvSpPr>
        <p:spPr>
          <a:xfrm>
            <a:off x="2008175" y="2561598"/>
            <a:ext cx="2667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14" name="Прямоугольник 121"/>
          <p:cNvSpPr/>
          <p:nvPr/>
        </p:nvSpPr>
        <p:spPr>
          <a:xfrm>
            <a:off x="1493806" y="3259863"/>
            <a:ext cx="36957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21"/>
          <p:cNvSpPr/>
          <p:nvPr/>
        </p:nvSpPr>
        <p:spPr>
          <a:xfrm>
            <a:off x="5929322" y="2576187"/>
            <a:ext cx="142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Прямоугольник 121"/>
          <p:cNvSpPr/>
          <p:nvPr/>
        </p:nvSpPr>
        <p:spPr>
          <a:xfrm>
            <a:off x="1828801" y="1112764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</p:spTree>
    <p:extLst>
      <p:ext uri="{BB962C8B-B14F-4D97-AF65-F5344CB8AC3E}">
        <p14:creationId xmlns:p14="http://schemas.microsoft.com/office/powerpoint/2010/main" val="19343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156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