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gular Pentagon 12"/>
          <p:cNvSpPr/>
          <p:nvPr/>
        </p:nvSpPr>
        <p:spPr>
          <a:xfrm>
            <a:off x="2667000" y="1981200"/>
            <a:ext cx="3505200" cy="3338286"/>
          </a:xfrm>
          <a:prstGeom prst="pentagon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556147" y="2800800"/>
            <a:ext cx="2088506" cy="131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94547" y="2800800"/>
            <a:ext cx="2088506" cy="131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365747" y="1552800"/>
            <a:ext cx="2088506" cy="131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41947" y="4448400"/>
            <a:ext cx="2088506" cy="131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541147" y="4448400"/>
            <a:ext cx="2088506" cy="131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PERFORMANCE MANAGEMENT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3200400"/>
            <a:ext cx="15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Executive forums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8100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Performance Management programs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3048000"/>
            <a:ext cx="142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Managing right people right job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1828800"/>
            <a:ext cx="142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Clear goals &amp; objectives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2600" y="2948226"/>
            <a:ext cx="1447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Implementation: a bias for productive activity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3000" y="4724400"/>
            <a:ext cx="129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Culture of accountability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7000" y="4648200"/>
            <a:ext cx="1290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Infrastructure meetings &amp; RAP sessions</a:t>
            </a:r>
          </a:p>
        </p:txBody>
      </p:sp>
    </p:spTree>
    <p:extLst>
      <p:ext uri="{BB962C8B-B14F-4D97-AF65-F5344CB8AC3E}">
        <p14:creationId xmlns:p14="http://schemas.microsoft.com/office/powerpoint/2010/main" val="8416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4559958</TotalTime>
  <Words>41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1807</cp:revision>
  <dcterms:created xsi:type="dcterms:W3CDTF">2010-07-23T09:33:49Z</dcterms:created>
  <dcterms:modified xsi:type="dcterms:W3CDTF">2012-07-18T18:36:37Z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