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4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9778" y="984118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Oval 3"/>
          <p:cNvSpPr/>
          <p:nvPr/>
        </p:nvSpPr>
        <p:spPr>
          <a:xfrm>
            <a:off x="609600" y="984118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9778" y="1789206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/>
          <p:cNvSpPr/>
          <p:nvPr/>
        </p:nvSpPr>
        <p:spPr>
          <a:xfrm>
            <a:off x="642222" y="1789206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2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49778" y="2605631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Oval 14"/>
          <p:cNvSpPr/>
          <p:nvPr/>
        </p:nvSpPr>
        <p:spPr>
          <a:xfrm>
            <a:off x="642222" y="2605631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9778" y="3422058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Oval 16"/>
          <p:cNvSpPr/>
          <p:nvPr/>
        </p:nvSpPr>
        <p:spPr>
          <a:xfrm>
            <a:off x="642222" y="3422058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0044" y="3556697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60044" y="2757279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60044" y="1935183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60044" y="1113087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49778" y="4270640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Oval 26"/>
          <p:cNvSpPr/>
          <p:nvPr/>
        </p:nvSpPr>
        <p:spPr>
          <a:xfrm>
            <a:off x="642222" y="4270640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5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60044" y="4405279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778" y="5076074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Oval 29"/>
          <p:cNvSpPr/>
          <p:nvPr/>
        </p:nvSpPr>
        <p:spPr>
          <a:xfrm>
            <a:off x="642222" y="5076074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6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60044" y="5210713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49778" y="5866052"/>
            <a:ext cx="7432222" cy="66046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Oval 32"/>
          <p:cNvSpPr/>
          <p:nvPr/>
        </p:nvSpPr>
        <p:spPr>
          <a:xfrm>
            <a:off x="642222" y="5866052"/>
            <a:ext cx="660468" cy="660468"/>
          </a:xfrm>
          <a:prstGeom prst="ellipse">
            <a:avLst/>
          </a:prstGeom>
          <a:gradFill flip="none" rotWithShape="1">
            <a:gsLst>
              <a:gs pos="0">
                <a:srgbClr val="3B3B3B"/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50000"/>
                  </a:schemeClr>
                </a:solidFill>
              </a:rPr>
              <a:t>7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60044" y="6000690"/>
            <a:ext cx="433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54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1179</cp:revision>
  <dcterms:created xsi:type="dcterms:W3CDTF">2010-07-23T09:33:49Z</dcterms:created>
  <dcterms:modified xsi:type="dcterms:W3CDTF">2012-07-18T18:33:50Z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