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5AAF3-B579-439C-9897-6B0D215386EC}" type="datetimeFigureOut">
              <a:rPr lang="zh-CN" altLang="en-US" smtClean="0"/>
              <a:t>2012/7/19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0A0C4-977A-4134-92F1-1EC04DD3AC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2086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A6A60-729C-457C-9821-6957C2B2B31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69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9144000" cy="42672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5" name="AutoShape 64"/>
          <p:cNvSpPr>
            <a:spLocks noChangeArrowheads="1"/>
          </p:cNvSpPr>
          <p:nvPr/>
        </p:nvSpPr>
        <p:spPr bwMode="gray">
          <a:xfrm>
            <a:off x="533400" y="457200"/>
            <a:ext cx="8077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kern="0" dirty="0" smtClean="0">
                <a:ea typeface="굴림" charset="-127"/>
                <a:cs typeface="Arial" pitchFamily="34" charset="0"/>
              </a:rPr>
              <a:t>Project Timeline </a:t>
            </a:r>
            <a:r>
              <a:rPr lang="en-US" sz="3000" kern="0" dirty="0" smtClean="0"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108" name="Pentagon 107"/>
          <p:cNvSpPr/>
          <p:nvPr/>
        </p:nvSpPr>
        <p:spPr>
          <a:xfrm>
            <a:off x="533401" y="2078095"/>
            <a:ext cx="2895599" cy="3067217"/>
          </a:xfrm>
          <a:prstGeom prst="homePlate">
            <a:avLst>
              <a:gd name="adj" fmla="val 38327"/>
            </a:avLst>
          </a:prstGeom>
          <a:gradFill>
            <a:gsLst>
              <a:gs pos="13000">
                <a:schemeClr val="bg1"/>
              </a:gs>
              <a:gs pos="69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 w="12700">
            <a:solidFill>
              <a:schemeClr val="tx1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hevron 29"/>
          <p:cNvSpPr/>
          <p:nvPr/>
        </p:nvSpPr>
        <p:spPr>
          <a:xfrm>
            <a:off x="2546742" y="2078095"/>
            <a:ext cx="3594977" cy="3067217"/>
          </a:xfrm>
          <a:prstGeom prst="chevron">
            <a:avLst>
              <a:gd name="adj" fmla="val 38110"/>
            </a:avLst>
          </a:prstGeom>
          <a:gradFill>
            <a:gsLst>
              <a:gs pos="13000">
                <a:schemeClr val="bg1"/>
              </a:gs>
              <a:gs pos="69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 w="12700">
            <a:solidFill>
              <a:schemeClr val="tx1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Freeform 6"/>
          <p:cNvSpPr>
            <a:spLocks/>
          </p:cNvSpPr>
          <p:nvPr/>
        </p:nvSpPr>
        <p:spPr bwMode="auto">
          <a:xfrm>
            <a:off x="547687" y="1491712"/>
            <a:ext cx="7034213" cy="452410"/>
          </a:xfrm>
          <a:custGeom>
            <a:avLst/>
            <a:gdLst/>
            <a:ahLst/>
            <a:cxnLst>
              <a:cxn ang="0">
                <a:pos x="2317" y="149"/>
              </a:cxn>
              <a:cxn ang="0">
                <a:pos x="2203" y="0"/>
              </a:cxn>
              <a:cxn ang="0">
                <a:pos x="2202" y="0"/>
              </a:cxn>
              <a:cxn ang="0">
                <a:pos x="1" y="0"/>
              </a:cxn>
              <a:cxn ang="0">
                <a:pos x="0" y="1"/>
              </a:cxn>
              <a:cxn ang="0">
                <a:pos x="0" y="149"/>
              </a:cxn>
              <a:cxn ang="0">
                <a:pos x="2317" y="149"/>
              </a:cxn>
            </a:cxnLst>
            <a:rect l="0" t="0" r="r" b="b"/>
            <a:pathLst>
              <a:path w="2317" h="149">
                <a:moveTo>
                  <a:pt x="2317" y="149"/>
                </a:moveTo>
                <a:cubicBezTo>
                  <a:pt x="2203" y="0"/>
                  <a:pt x="2203" y="0"/>
                  <a:pt x="2203" y="0"/>
                </a:cubicBezTo>
                <a:cubicBezTo>
                  <a:pt x="2203" y="0"/>
                  <a:pt x="2202" y="0"/>
                  <a:pt x="2202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149"/>
                  <a:pt x="0" y="149"/>
                  <a:pt x="0" y="149"/>
                </a:cubicBezTo>
                <a:lnTo>
                  <a:pt x="2317" y="149"/>
                </a:lnTo>
                <a:close/>
              </a:path>
            </a:pathLst>
          </a:custGeom>
          <a:solidFill>
            <a:srgbClr val="0091EA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" name="Text Box 394"/>
          <p:cNvSpPr txBox="1">
            <a:spLocks noChangeArrowheads="1"/>
          </p:cNvSpPr>
          <p:nvPr/>
        </p:nvSpPr>
        <p:spPr bwMode="auto">
          <a:xfrm>
            <a:off x="556260" y="1508760"/>
            <a:ext cx="1729740" cy="4154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2010 Jan – Mar</a:t>
            </a:r>
          </a:p>
        </p:txBody>
      </p:sp>
      <p:sp>
        <p:nvSpPr>
          <p:cNvPr id="36" name="Text Box 394"/>
          <p:cNvSpPr txBox="1">
            <a:spLocks noChangeArrowheads="1"/>
          </p:cNvSpPr>
          <p:nvPr/>
        </p:nvSpPr>
        <p:spPr bwMode="auto">
          <a:xfrm>
            <a:off x="2819400" y="1508760"/>
            <a:ext cx="2308860" cy="4154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2010 Mar – Aug</a:t>
            </a:r>
          </a:p>
        </p:txBody>
      </p:sp>
      <p:sp>
        <p:nvSpPr>
          <p:cNvPr id="37" name="Text Box 394"/>
          <p:cNvSpPr txBox="1">
            <a:spLocks noChangeArrowheads="1"/>
          </p:cNvSpPr>
          <p:nvPr/>
        </p:nvSpPr>
        <p:spPr bwMode="auto">
          <a:xfrm>
            <a:off x="5433060" y="1508760"/>
            <a:ext cx="193548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2010 Aug – Dec</a:t>
            </a:r>
          </a:p>
        </p:txBody>
      </p:sp>
      <p:sp>
        <p:nvSpPr>
          <p:cNvPr id="45" name="Chevron 44"/>
          <p:cNvSpPr/>
          <p:nvPr/>
        </p:nvSpPr>
        <p:spPr>
          <a:xfrm>
            <a:off x="5282322" y="2078095"/>
            <a:ext cx="3594977" cy="3067217"/>
          </a:xfrm>
          <a:prstGeom prst="chevron">
            <a:avLst>
              <a:gd name="adj" fmla="val 38110"/>
            </a:avLst>
          </a:prstGeom>
          <a:gradFill>
            <a:gsLst>
              <a:gs pos="13000">
                <a:schemeClr val="bg1"/>
              </a:gs>
              <a:gs pos="69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 w="12700">
            <a:solidFill>
              <a:schemeClr val="tx1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Text Box 394"/>
          <p:cNvSpPr txBox="1">
            <a:spLocks noChangeArrowheads="1"/>
          </p:cNvSpPr>
          <p:nvPr/>
        </p:nvSpPr>
        <p:spPr bwMode="auto">
          <a:xfrm>
            <a:off x="777240" y="2857500"/>
            <a:ext cx="2057400" cy="3231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ko-KR" sz="1500" kern="0" dirty="0" smtClean="0">
                <a:ea typeface="굴림" charset="-127"/>
                <a:cs typeface="Arial" pitchFamily="34" charset="0"/>
              </a:rPr>
              <a:t>  </a:t>
            </a:r>
            <a:r>
              <a:rPr lang="en-US" altLang="ko-KR" sz="1500" kern="0" dirty="0" smtClean="0">
                <a:ea typeface="굴림" charset="-127"/>
                <a:cs typeface="Arial" pitchFamily="34" charset="0"/>
              </a:rPr>
              <a:t>Your Text Here </a:t>
            </a:r>
          </a:p>
        </p:txBody>
      </p:sp>
      <p:sp>
        <p:nvSpPr>
          <p:cNvPr id="50" name="Text Box 394"/>
          <p:cNvSpPr txBox="1">
            <a:spLocks noChangeArrowheads="1"/>
          </p:cNvSpPr>
          <p:nvPr/>
        </p:nvSpPr>
        <p:spPr bwMode="auto">
          <a:xfrm>
            <a:off x="777240" y="3200400"/>
            <a:ext cx="2057400" cy="3231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ko-KR" sz="1500" kern="0" dirty="0" smtClean="0">
                <a:ea typeface="굴림" charset="-127"/>
                <a:cs typeface="Arial" pitchFamily="34" charset="0"/>
              </a:rPr>
              <a:t>  </a:t>
            </a:r>
            <a:r>
              <a:rPr lang="en-US" altLang="ko-KR" sz="1500" kern="0" dirty="0" smtClean="0">
                <a:ea typeface="굴림" charset="-127"/>
                <a:cs typeface="Arial" pitchFamily="34" charset="0"/>
              </a:rPr>
              <a:t>Your Text Here </a:t>
            </a:r>
          </a:p>
        </p:txBody>
      </p:sp>
      <p:sp>
        <p:nvSpPr>
          <p:cNvPr id="51" name="Text Box 394"/>
          <p:cNvSpPr txBox="1">
            <a:spLocks noChangeArrowheads="1"/>
          </p:cNvSpPr>
          <p:nvPr/>
        </p:nvSpPr>
        <p:spPr bwMode="auto">
          <a:xfrm>
            <a:off x="777240" y="3520440"/>
            <a:ext cx="2057400" cy="3231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ko-KR" sz="1500" kern="0" dirty="0" smtClean="0">
                <a:ea typeface="굴림" charset="-127"/>
                <a:cs typeface="Arial" pitchFamily="34" charset="0"/>
              </a:rPr>
              <a:t>  </a:t>
            </a:r>
            <a:r>
              <a:rPr lang="en-US" altLang="ko-KR" sz="1500" kern="0" dirty="0" smtClean="0">
                <a:ea typeface="굴림" charset="-127"/>
                <a:cs typeface="Arial" pitchFamily="34" charset="0"/>
              </a:rPr>
              <a:t>Your Text Here </a:t>
            </a:r>
          </a:p>
        </p:txBody>
      </p:sp>
      <p:sp>
        <p:nvSpPr>
          <p:cNvPr id="52" name="Text Box 394"/>
          <p:cNvSpPr txBox="1">
            <a:spLocks noChangeArrowheads="1"/>
          </p:cNvSpPr>
          <p:nvPr/>
        </p:nvSpPr>
        <p:spPr bwMode="auto">
          <a:xfrm>
            <a:off x="777240" y="3848100"/>
            <a:ext cx="2057400" cy="3231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ko-KR" sz="1500" kern="0" dirty="0" smtClean="0">
                <a:ea typeface="굴림" charset="-127"/>
                <a:cs typeface="Arial" pitchFamily="34" charset="0"/>
              </a:rPr>
              <a:t>  </a:t>
            </a:r>
            <a:r>
              <a:rPr lang="en-US" altLang="ko-KR" sz="1500" kern="0" dirty="0" smtClean="0">
                <a:ea typeface="굴림" charset="-127"/>
                <a:cs typeface="Arial" pitchFamily="34" charset="0"/>
              </a:rPr>
              <a:t>Your Text Here </a:t>
            </a:r>
          </a:p>
        </p:txBody>
      </p:sp>
      <p:sp>
        <p:nvSpPr>
          <p:cNvPr id="53" name="Text Box 394"/>
          <p:cNvSpPr txBox="1">
            <a:spLocks noChangeArrowheads="1"/>
          </p:cNvSpPr>
          <p:nvPr/>
        </p:nvSpPr>
        <p:spPr bwMode="auto">
          <a:xfrm>
            <a:off x="3810000" y="2857500"/>
            <a:ext cx="2057400" cy="3231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ko-KR" sz="1500" kern="0" dirty="0" smtClean="0">
                <a:ea typeface="굴림" charset="-127"/>
                <a:cs typeface="Arial" pitchFamily="34" charset="0"/>
              </a:rPr>
              <a:t>  </a:t>
            </a:r>
            <a:r>
              <a:rPr lang="en-US" altLang="ko-KR" sz="1500" kern="0" dirty="0" smtClean="0">
                <a:ea typeface="굴림" charset="-127"/>
                <a:cs typeface="Arial" pitchFamily="34" charset="0"/>
              </a:rPr>
              <a:t>Your Text Here </a:t>
            </a:r>
          </a:p>
        </p:txBody>
      </p:sp>
      <p:sp>
        <p:nvSpPr>
          <p:cNvPr id="54" name="Text Box 394"/>
          <p:cNvSpPr txBox="1">
            <a:spLocks noChangeArrowheads="1"/>
          </p:cNvSpPr>
          <p:nvPr/>
        </p:nvSpPr>
        <p:spPr bwMode="auto">
          <a:xfrm>
            <a:off x="3810000" y="3200400"/>
            <a:ext cx="2057400" cy="3231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ko-KR" sz="1500" kern="0" dirty="0" smtClean="0">
                <a:ea typeface="굴림" charset="-127"/>
                <a:cs typeface="Arial" pitchFamily="34" charset="0"/>
              </a:rPr>
              <a:t>  </a:t>
            </a:r>
            <a:r>
              <a:rPr lang="en-US" altLang="ko-KR" sz="1500" kern="0" dirty="0" smtClean="0">
                <a:ea typeface="굴림" charset="-127"/>
                <a:cs typeface="Arial" pitchFamily="34" charset="0"/>
              </a:rPr>
              <a:t>Your Text Here </a:t>
            </a:r>
          </a:p>
        </p:txBody>
      </p:sp>
      <p:sp>
        <p:nvSpPr>
          <p:cNvPr id="55" name="Text Box 394"/>
          <p:cNvSpPr txBox="1">
            <a:spLocks noChangeArrowheads="1"/>
          </p:cNvSpPr>
          <p:nvPr/>
        </p:nvSpPr>
        <p:spPr bwMode="auto">
          <a:xfrm>
            <a:off x="3810000" y="3520440"/>
            <a:ext cx="2057400" cy="3231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ko-KR" sz="1500" kern="0" dirty="0" smtClean="0">
                <a:ea typeface="굴림" charset="-127"/>
                <a:cs typeface="Arial" pitchFamily="34" charset="0"/>
              </a:rPr>
              <a:t>  </a:t>
            </a:r>
            <a:r>
              <a:rPr lang="en-US" altLang="ko-KR" sz="1500" kern="0" dirty="0" smtClean="0">
                <a:ea typeface="굴림" charset="-127"/>
                <a:cs typeface="Arial" pitchFamily="34" charset="0"/>
              </a:rPr>
              <a:t>Your Text Here </a:t>
            </a:r>
          </a:p>
        </p:txBody>
      </p:sp>
      <p:sp>
        <p:nvSpPr>
          <p:cNvPr id="56" name="Text Box 394"/>
          <p:cNvSpPr txBox="1">
            <a:spLocks noChangeArrowheads="1"/>
          </p:cNvSpPr>
          <p:nvPr/>
        </p:nvSpPr>
        <p:spPr bwMode="auto">
          <a:xfrm>
            <a:off x="3810000" y="3848100"/>
            <a:ext cx="2057400" cy="3231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ko-KR" sz="1500" kern="0" dirty="0" smtClean="0">
                <a:ea typeface="굴림" charset="-127"/>
                <a:cs typeface="Arial" pitchFamily="34" charset="0"/>
              </a:rPr>
              <a:t>  </a:t>
            </a:r>
            <a:r>
              <a:rPr lang="en-US" altLang="ko-KR" sz="1500" kern="0" dirty="0" smtClean="0">
                <a:ea typeface="굴림" charset="-127"/>
                <a:cs typeface="Arial" pitchFamily="34" charset="0"/>
              </a:rPr>
              <a:t>Your Text Here </a:t>
            </a:r>
          </a:p>
        </p:txBody>
      </p:sp>
      <p:sp>
        <p:nvSpPr>
          <p:cNvPr id="57" name="Text Box 394"/>
          <p:cNvSpPr txBox="1">
            <a:spLocks noChangeArrowheads="1"/>
          </p:cNvSpPr>
          <p:nvPr/>
        </p:nvSpPr>
        <p:spPr bwMode="auto">
          <a:xfrm>
            <a:off x="6530340" y="2857500"/>
            <a:ext cx="2057400" cy="3231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ko-KR" sz="1500" kern="0" dirty="0" smtClean="0">
                <a:ea typeface="굴림" charset="-127"/>
                <a:cs typeface="Arial" pitchFamily="34" charset="0"/>
              </a:rPr>
              <a:t>  </a:t>
            </a:r>
            <a:r>
              <a:rPr lang="en-US" altLang="ko-KR" sz="1500" kern="0" dirty="0" smtClean="0">
                <a:ea typeface="굴림" charset="-127"/>
                <a:cs typeface="Arial" pitchFamily="34" charset="0"/>
              </a:rPr>
              <a:t>Your Text Here </a:t>
            </a:r>
          </a:p>
        </p:txBody>
      </p:sp>
      <p:sp>
        <p:nvSpPr>
          <p:cNvPr id="58" name="Text Box 394"/>
          <p:cNvSpPr txBox="1">
            <a:spLocks noChangeArrowheads="1"/>
          </p:cNvSpPr>
          <p:nvPr/>
        </p:nvSpPr>
        <p:spPr bwMode="auto">
          <a:xfrm>
            <a:off x="6530340" y="3200400"/>
            <a:ext cx="2057400" cy="3231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ko-KR" sz="1500" kern="0" dirty="0" smtClean="0">
                <a:ea typeface="굴림" charset="-127"/>
                <a:cs typeface="Arial" pitchFamily="34" charset="0"/>
              </a:rPr>
              <a:t>  </a:t>
            </a:r>
            <a:r>
              <a:rPr lang="en-US" altLang="ko-KR" sz="1500" kern="0" dirty="0" smtClean="0">
                <a:ea typeface="굴림" charset="-127"/>
                <a:cs typeface="Arial" pitchFamily="34" charset="0"/>
              </a:rPr>
              <a:t>Your Text Here </a:t>
            </a:r>
          </a:p>
        </p:txBody>
      </p:sp>
      <p:sp>
        <p:nvSpPr>
          <p:cNvPr id="59" name="Text Box 394"/>
          <p:cNvSpPr txBox="1">
            <a:spLocks noChangeArrowheads="1"/>
          </p:cNvSpPr>
          <p:nvPr/>
        </p:nvSpPr>
        <p:spPr bwMode="auto">
          <a:xfrm>
            <a:off x="6530340" y="3520440"/>
            <a:ext cx="2057400" cy="3231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ko-KR" sz="1500" kern="0" dirty="0" smtClean="0">
                <a:ea typeface="굴림" charset="-127"/>
                <a:cs typeface="Arial" pitchFamily="34" charset="0"/>
              </a:rPr>
              <a:t>  </a:t>
            </a:r>
            <a:r>
              <a:rPr lang="en-US" altLang="ko-KR" sz="1500" kern="0" dirty="0" smtClean="0">
                <a:ea typeface="굴림" charset="-127"/>
                <a:cs typeface="Arial" pitchFamily="34" charset="0"/>
              </a:rPr>
              <a:t>Your Text Here </a:t>
            </a:r>
          </a:p>
        </p:txBody>
      </p:sp>
      <p:sp>
        <p:nvSpPr>
          <p:cNvPr id="60" name="Text Box 394"/>
          <p:cNvSpPr txBox="1">
            <a:spLocks noChangeArrowheads="1"/>
          </p:cNvSpPr>
          <p:nvPr/>
        </p:nvSpPr>
        <p:spPr bwMode="auto">
          <a:xfrm>
            <a:off x="6530340" y="3848100"/>
            <a:ext cx="2057400" cy="3231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ko-KR" sz="1500" kern="0" dirty="0" smtClean="0">
                <a:ea typeface="굴림" charset="-127"/>
                <a:cs typeface="Arial" pitchFamily="34" charset="0"/>
              </a:rPr>
              <a:t>  </a:t>
            </a:r>
            <a:r>
              <a:rPr lang="en-US" altLang="ko-KR" sz="1500" kern="0" dirty="0" smtClean="0">
                <a:ea typeface="굴림" charset="-127"/>
                <a:cs typeface="Arial" pitchFamily="34" charset="0"/>
              </a:rPr>
              <a:t>Your Text Here </a:t>
            </a:r>
          </a:p>
        </p:txBody>
      </p:sp>
    </p:spTree>
    <p:extLst>
      <p:ext uri="{BB962C8B-B14F-4D97-AF65-F5344CB8AC3E}">
        <p14:creationId xmlns:p14="http://schemas.microsoft.com/office/powerpoint/2010/main" val="109233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4362</TotalTime>
  <Words>67</Words>
  <Application>Microsoft Office PowerPoint</Application>
  <PresentationFormat>全屏显示(4:3)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/>
  <dc:creator>PPTfans.cn</dc:creator>
  <cp:keywords/>
  <dc:description>PPTfans.cn</dc:description>
  <cp:revision>177</cp:revision>
  <dcterms:created xsi:type="dcterms:W3CDTF">2010-07-23T09:33:49Z</dcterms:created>
  <dcterms:modified xsi:type="dcterms:W3CDTF">2012-07-18T18:38:22Z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