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4221163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653136"/>
            <a:ext cx="7772400" cy="965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976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D1D3-72D2-4C01-8F94-B304B571217A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00D3-8852-4D9C-9655-47BAB08EE4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418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C7453-9AC3-4779-89F4-9EAEB391C0DB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AC4BF-163B-4CFE-ADBC-629F6229D3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71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481F-85BD-453C-B672-074147D12D4F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98D7-12D4-49C5-A295-898DCCF295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6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83E23-D752-4E1A-8B19-C481E0A0F074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4CC3-19DD-49EB-96B6-D991B12E5F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23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789F-21BA-41B7-9E0E-EC9D587F7CB7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CE56-25BE-43ED-BE4F-CC897AF301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01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79D06-738D-4F11-8121-AC73761DAA8F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7B32-79FF-4035-B088-404A83B570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11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0A00-8952-4BFC-B4A8-1602CE88B18C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C64FA-924D-473B-8D87-CC7141FDA83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99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ED2F-8EA8-465B-9039-CD002C8F9574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870A-4D8C-4830-B60B-E8D92AA796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02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5582-B849-45B6-9BC0-A2C7346A6987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EE5A9-880A-4FE5-879E-A15F11E166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0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8A2F6-50BB-4D65-B416-B1D85130E7BE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6C82E-8B31-4EF6-8F62-A0F23D179A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7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6FF1-4FFF-4E6D-882B-7AF4B73177FF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FC52-783D-4DD6-955D-762F4454BB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81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C364EA-D4CE-40B2-A75C-A2C16510F8C5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E8B8E9-58DF-4538-B0CC-182CA64BA1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5C36B"/>
        </a:buClr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971600" y="4990544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971600" y="5733256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  <p:sp>
        <p:nvSpPr>
          <p:cNvPr id="23" name="内容占位符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fe7668fd0fcf417a1cbefc41d9fc4d5392522f2"/>
</p:tagLst>
</file>

<file path=ppt/theme/theme1.xml><?xml version="1.0" encoding="utf-8"?>
<a:theme xmlns:a="http://schemas.openxmlformats.org/drawingml/2006/main" name="Office 主题​​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Century Gothic</vt:lpstr>
      <vt:lpstr>Palatino Linotype</vt:lpstr>
      <vt:lpstr>Wingdings</vt:lpstr>
      <vt:lpstr>Office 主题​​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TP-人文风俗</dc:subject>
  <dc:creator>PPTfans.cn</dc:creator>
  <cp:keywords>XS-普屏 4：3;SC-淡绿色;BG-浅色;DH-静态</cp:keywords>
  <dc:description>PPTfans.cn</dc:description>
  <cp:lastModifiedBy>林辉强</cp:lastModifiedBy>
  <cp:revision>12</cp:revision>
  <dcterms:created xsi:type="dcterms:W3CDTF">2012-03-15T05:55:59Z</dcterms:created>
  <dcterms:modified xsi:type="dcterms:W3CDTF">2014-05-07T15:55:06Z</dcterms:modified>
  <cp:category>UDi-主题模板</cp:category>
</cp:coreProperties>
</file>