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4402-B63C-4D65-84B2-333B8E6054EB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A3C66-D00C-44CA-A344-0E5C8D10D6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15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8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960243" y="1621359"/>
            <a:ext cx="2479486" cy="44746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7S MODELS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701488" y="1409700"/>
            <a:ext cx="4784912" cy="4648200"/>
            <a:chOff x="1905000" y="1143000"/>
            <a:chExt cx="5334000" cy="51816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811780" y="2895601"/>
              <a:ext cx="3360419" cy="1684019"/>
            </a:xfrm>
            <a:prstGeom prst="line">
              <a:avLst/>
            </a:prstGeom>
            <a:ln w="12700">
              <a:solidFill>
                <a:srgbClr val="0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2849880" y="2872740"/>
              <a:ext cx="3550922" cy="1760220"/>
            </a:xfrm>
            <a:prstGeom prst="line">
              <a:avLst/>
            </a:prstGeom>
            <a:ln w="12700">
              <a:solidFill>
                <a:srgbClr val="0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Isosceles Triangle 13"/>
            <p:cNvSpPr/>
            <p:nvPr/>
          </p:nvSpPr>
          <p:spPr>
            <a:xfrm flipV="1">
              <a:off x="2590800" y="2743200"/>
              <a:ext cx="3886200" cy="2971800"/>
            </a:xfrm>
            <a:prstGeom prst="triangle">
              <a:avLst/>
            </a:prstGeom>
            <a:noFill/>
            <a:ln w="12700">
              <a:solidFill>
                <a:srgbClr val="0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2590800" y="1676400"/>
              <a:ext cx="3886200" cy="2971800"/>
            </a:xfrm>
            <a:prstGeom prst="triangle">
              <a:avLst/>
            </a:prstGeom>
            <a:noFill/>
            <a:ln w="12700">
              <a:solidFill>
                <a:srgbClr val="0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6200000">
              <a:off x="2603489" y="1694060"/>
              <a:ext cx="3868708" cy="4000234"/>
            </a:xfrm>
            <a:prstGeom prst="hexagon">
              <a:avLst/>
            </a:prstGeom>
            <a:noFill/>
            <a:ln w="12700">
              <a:solidFill>
                <a:srgbClr val="0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825240" y="297180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2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396240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825240" y="487680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1200" y="396240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05000" y="197358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791200" y="1973580"/>
              <a:ext cx="1447800" cy="14478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25240" y="1143000"/>
              <a:ext cx="1447800" cy="1447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7400" y="4495800"/>
              <a:ext cx="11277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SKILLS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2400" y="5486400"/>
              <a:ext cx="11277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STAFF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65938" y="2514600"/>
              <a:ext cx="131066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STRATEGY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3600" y="4495800"/>
              <a:ext cx="11277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STYLE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16452" y="3394023"/>
              <a:ext cx="1250159" cy="5832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STHARED VALUES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07162" y="1673423"/>
              <a:ext cx="1468740" cy="315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STRUCTURE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09666" y="2514600"/>
              <a:ext cx="1395607" cy="343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SYSTEMS</a:t>
              </a:r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5958840" y="1219200"/>
            <a:ext cx="249936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422946" y="1295400"/>
            <a:ext cx="15780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STRUCTURE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23249" y="1878534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6129" y="4436294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06129" y="4937428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6129" y="3707334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9756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4560421</TotalTime>
  <Words>98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TZ-手动增减;XG-细微;KJ-平面;DH-静态;XJ-二级</cp:keywords>
  <dc:description>PPTfans.cn</dc:description>
  <cp:revision>1818</cp:revision>
  <dcterms:created xsi:type="dcterms:W3CDTF">2010-07-23T09:33:49Z</dcterms:created>
  <dcterms:modified xsi:type="dcterms:W3CDTF">2012-07-18T18:15:16Z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