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howGuides="1">
      <p:cViewPr varScale="1">
        <p:scale>
          <a:sx n="85" d="100"/>
          <a:sy n="85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71600" y="1052736"/>
            <a:ext cx="7772400" cy="1872208"/>
          </a:xfr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1"/>
            <a:tileRect/>
          </a:gradFill>
        </p:spPr>
        <p:txBody>
          <a:bodyPr/>
          <a:lstStyle>
            <a:lvl1pPr algn="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567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27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323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83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86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722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13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383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456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49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849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71AF5-719A-4832-9A1D-C60CDE61B995}" type="datetimeFigureOut">
              <a:rPr lang="zh-CN" altLang="en-US" smtClean="0"/>
              <a:t>2014/5/7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1970B-C58C-41A1-A73D-DEB3FF4ED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603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黑体" pitchFamily="49" charset="-122"/>
          <a:ea typeface="黑体" pitchFamily="49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D050"/>
        </a:buClr>
        <a:buFont typeface="Wingding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4499992" y="1772816"/>
            <a:ext cx="3877985" cy="646331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zh-CN" altLang="en-US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请在这里输入标题</a:t>
            </a:r>
            <a:endParaRPr lang="zh-CN" altLang="en-US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副标题 2"/>
          <p:cNvSpPr>
            <a:spLocks noGrp="1"/>
          </p:cNvSpPr>
          <p:nvPr/>
        </p:nvSpPr>
        <p:spPr>
          <a:xfrm>
            <a:off x="4499992" y="2515528"/>
            <a:ext cx="2954655" cy="461665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Wingdings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zh-CN" altLang="en-US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请在这里</a:t>
            </a:r>
            <a:r>
              <a:rPr lang="zh-CN" altLang="en-US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输入副标题</a:t>
            </a:r>
          </a:p>
        </p:txBody>
      </p:sp>
    </p:spTree>
    <p:extLst>
      <p:ext uri="{BB962C8B-B14F-4D97-AF65-F5344CB8AC3E}">
        <p14:creationId xmlns:p14="http://schemas.microsoft.com/office/powerpoint/2010/main" val="426502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354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PPTfans_0667</Template>
  <TotalTime>0</TotalTime>
  <Words>10</Words>
  <Application>Microsoft Office PowerPoint</Application>
  <PresentationFormat>全屏显示(4:3)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黑体</vt:lpstr>
      <vt:lpstr>宋体</vt:lpstr>
      <vt:lpstr>微软雅黑</vt:lpstr>
      <vt:lpstr>Arial</vt:lpstr>
      <vt:lpstr>Calibri</vt:lpstr>
      <vt:lpstr>Wingdings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TP-人文风俗</dc:subject>
  <dc:creator>林辉强</dc:creator>
  <cp:keywords>XS-普屏 4：3;SC-多彩色;BG-浅色;DH-静态</cp:keywords>
  <dc:description>PPTfans.cn</dc:description>
  <cp:lastModifiedBy>林辉强</cp:lastModifiedBy>
  <cp:revision>1</cp:revision>
  <dcterms:created xsi:type="dcterms:W3CDTF">2014-05-07T15:51:11Z</dcterms:created>
  <dcterms:modified xsi:type="dcterms:W3CDTF">2014-05-07T15:51:44Z</dcterms:modified>
  <cp:category>UDi-主题模板</cp:category>
</cp:coreProperties>
</file>