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6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0" y="1219200"/>
            <a:ext cx="8686800" cy="3698905"/>
          </a:xfrm>
          <a:prstGeom prst="rightArrow">
            <a:avLst>
              <a:gd name="adj1" fmla="val 50000"/>
              <a:gd name="adj2" fmla="val 33313"/>
            </a:avLst>
          </a:prstGeom>
          <a:gradFill flip="none" rotWithShape="1">
            <a:gsLst>
              <a:gs pos="0">
                <a:srgbClr val="000000"/>
              </a:gs>
              <a:gs pos="7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78180" y="3429000"/>
            <a:ext cx="1318260" cy="2819400"/>
            <a:chOff x="662940" y="3581400"/>
            <a:chExt cx="1318260" cy="2819400"/>
          </a:xfrm>
        </p:grpSpPr>
        <p:sp>
          <p:nvSpPr>
            <p:cNvPr id="20" name="Rectangle 19"/>
            <p:cNvSpPr/>
            <p:nvPr/>
          </p:nvSpPr>
          <p:spPr>
            <a:xfrm>
              <a:off x="662940" y="3581400"/>
              <a:ext cx="1318260" cy="28194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2000" y="3962400"/>
              <a:ext cx="1219200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is simply dummy text of the printing and typesetting industry.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has been the industry's standard dummy text ever since the 1500s. </a:t>
              </a:r>
              <a:endParaRPr lang="en-US" sz="1200" dirty="0">
                <a:solidFill>
                  <a:srgbClr val="4D4D4D"/>
                </a:solidFill>
                <a:latin typeface="+mn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026920" y="3429000"/>
            <a:ext cx="1318260" cy="2819400"/>
            <a:chOff x="662940" y="3581400"/>
            <a:chExt cx="1318260" cy="2819400"/>
          </a:xfrm>
        </p:grpSpPr>
        <p:sp>
          <p:nvSpPr>
            <p:cNvPr id="28" name="Rectangle 27"/>
            <p:cNvSpPr/>
            <p:nvPr/>
          </p:nvSpPr>
          <p:spPr>
            <a:xfrm>
              <a:off x="662940" y="3581400"/>
              <a:ext cx="1318260" cy="28194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62000" y="3962400"/>
              <a:ext cx="1219200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is simply dummy text of the printing and typesetting industry.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has been the industry's standard dummy text ever since the 1500s. </a:t>
              </a:r>
              <a:endParaRPr lang="en-US" sz="1200" dirty="0">
                <a:solidFill>
                  <a:srgbClr val="4D4D4D"/>
                </a:solidFill>
                <a:latin typeface="+mn-lt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398520" y="3429000"/>
            <a:ext cx="1318260" cy="2819400"/>
            <a:chOff x="662940" y="3581400"/>
            <a:chExt cx="1318260" cy="2819400"/>
          </a:xfrm>
        </p:grpSpPr>
        <p:sp>
          <p:nvSpPr>
            <p:cNvPr id="31" name="Rectangle 30"/>
            <p:cNvSpPr/>
            <p:nvPr/>
          </p:nvSpPr>
          <p:spPr>
            <a:xfrm>
              <a:off x="662940" y="3581400"/>
              <a:ext cx="1318260" cy="28194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2000" y="3962400"/>
              <a:ext cx="1219200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is simply dummy text of the printing and typesetting industry.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has been the industry's standard dummy text ever since the 1500s. </a:t>
              </a:r>
              <a:endParaRPr lang="en-US" sz="1200" dirty="0">
                <a:solidFill>
                  <a:srgbClr val="4D4D4D"/>
                </a:solidFill>
                <a:latin typeface="+mn-l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785360" y="3429000"/>
            <a:ext cx="1318260" cy="2819400"/>
            <a:chOff x="662940" y="3581400"/>
            <a:chExt cx="1318260" cy="2819400"/>
          </a:xfrm>
        </p:grpSpPr>
        <p:sp>
          <p:nvSpPr>
            <p:cNvPr id="34" name="Rectangle 33"/>
            <p:cNvSpPr/>
            <p:nvPr/>
          </p:nvSpPr>
          <p:spPr>
            <a:xfrm>
              <a:off x="662940" y="3581400"/>
              <a:ext cx="1318260" cy="28194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2000" y="3962400"/>
              <a:ext cx="1219200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is simply dummy text of the printing and typesetting industry.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has been the industry's standard dummy text ever since the 1500s. </a:t>
              </a:r>
              <a:endParaRPr lang="en-US" sz="1200" dirty="0">
                <a:solidFill>
                  <a:srgbClr val="4D4D4D"/>
                </a:solidFill>
                <a:latin typeface="+mn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49340" y="3429000"/>
            <a:ext cx="1318260" cy="2819400"/>
            <a:chOff x="662940" y="3581400"/>
            <a:chExt cx="1318260" cy="2819400"/>
          </a:xfrm>
        </p:grpSpPr>
        <p:sp>
          <p:nvSpPr>
            <p:cNvPr id="37" name="Rectangle 36"/>
            <p:cNvSpPr/>
            <p:nvPr/>
          </p:nvSpPr>
          <p:spPr>
            <a:xfrm>
              <a:off x="662940" y="3581400"/>
              <a:ext cx="1318260" cy="28194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2000" y="3962400"/>
              <a:ext cx="1219200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is simply dummy text of the printing and typesetting industry.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has been the industry's standard dummy text ever since the 1500s. </a:t>
              </a:r>
              <a:endParaRPr lang="en-US" sz="1200" dirty="0">
                <a:solidFill>
                  <a:srgbClr val="4D4D4D"/>
                </a:solidFill>
                <a:latin typeface="+mn-lt"/>
              </a:endParaRPr>
            </a:p>
          </p:txBody>
        </p:sp>
      </p:grpSp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SMART OBJECTIVES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4380" y="2362200"/>
            <a:ext cx="1188720" cy="13716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103120" y="2362200"/>
            <a:ext cx="1188720" cy="13716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474720" y="2362200"/>
            <a:ext cx="1188720" cy="13716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23459" y="2362200"/>
            <a:ext cx="1188720" cy="137160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217920" y="2362200"/>
            <a:ext cx="1188720" cy="13716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40" y="2787134"/>
            <a:ext cx="1303536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SPECIFIC</a:t>
            </a:r>
            <a:endParaRPr 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2640" y="2648635"/>
            <a:ext cx="1219200" cy="64633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MEASU-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RABLE 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63640" y="2787134"/>
            <a:ext cx="10668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TIME 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92039" y="2648635"/>
            <a:ext cx="1143001" cy="64633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REA-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LISTIC</a:t>
            </a:r>
            <a:endParaRPr 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50920" y="2648635"/>
            <a:ext cx="1066800" cy="64633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ACHIE-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VABLE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3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4558710</TotalTime>
  <Words>149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1595</cp:revision>
  <dcterms:created xsi:type="dcterms:W3CDTF">2010-07-23T09:33:49Z</dcterms:created>
  <dcterms:modified xsi:type="dcterms:W3CDTF">2012-07-18T18:43:08Z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