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6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Rectangle 280"/>
          <p:cNvSpPr/>
          <p:nvPr/>
        </p:nvSpPr>
        <p:spPr>
          <a:xfrm>
            <a:off x="0" y="0"/>
            <a:ext cx="9144000" cy="32004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3" name="Group 93"/>
          <p:cNvGrpSpPr/>
          <p:nvPr/>
        </p:nvGrpSpPr>
        <p:grpSpPr bwMode="auto">
          <a:xfrm>
            <a:off x="1143000" y="2953669"/>
            <a:ext cx="2302205" cy="1838994"/>
            <a:chOff x="838200" y="1143000"/>
            <a:chExt cx="6097588" cy="4870768"/>
          </a:xfrm>
          <a:solidFill>
            <a:schemeClr val="bg1">
              <a:lumMod val="95000"/>
              <a:alpha val="75000"/>
            </a:schemeClr>
          </a:solidFill>
        </p:grpSpPr>
        <p:sp>
          <p:nvSpPr>
            <p:cNvPr id="274" name="Freeform 8"/>
            <p:cNvSpPr>
              <a:spLocks/>
            </p:cNvSpPr>
            <p:nvPr/>
          </p:nvSpPr>
          <p:spPr bwMode="auto">
            <a:xfrm>
              <a:off x="845820" y="1143000"/>
              <a:ext cx="2317750" cy="4870450"/>
            </a:xfrm>
            <a:custGeom>
              <a:avLst/>
              <a:gdLst/>
              <a:ahLst/>
              <a:cxnLst>
                <a:cxn ang="0">
                  <a:pos x="1460" y="2376"/>
                </a:cxn>
                <a:cxn ang="0">
                  <a:pos x="0" y="3068"/>
                </a:cxn>
                <a:cxn ang="0">
                  <a:pos x="0" y="692"/>
                </a:cxn>
                <a:cxn ang="0">
                  <a:pos x="1460" y="0"/>
                </a:cxn>
                <a:cxn ang="0">
                  <a:pos x="1460" y="2376"/>
                </a:cxn>
              </a:cxnLst>
              <a:rect l="0" t="0" r="r" b="b"/>
              <a:pathLst>
                <a:path w="1460" h="3068">
                  <a:moveTo>
                    <a:pt x="1460" y="2376"/>
                  </a:moveTo>
                  <a:lnTo>
                    <a:pt x="0" y="3068"/>
                  </a:lnTo>
                  <a:lnTo>
                    <a:pt x="0" y="692"/>
                  </a:lnTo>
                  <a:lnTo>
                    <a:pt x="1460" y="0"/>
                  </a:lnTo>
                  <a:lnTo>
                    <a:pt x="1460" y="2376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5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6" name="Rectangle 16"/>
            <p:cNvSpPr>
              <a:spLocks noChangeArrowheads="1"/>
            </p:cNvSpPr>
            <p:nvPr/>
          </p:nvSpPr>
          <p:spPr bwMode="auto">
            <a:xfrm>
              <a:off x="3162300" y="1143000"/>
              <a:ext cx="3773488" cy="3773488"/>
            </a:xfrm>
            <a:prstGeom prst="rect">
              <a:avLst/>
            </a:prstGeom>
            <a:grpFill/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7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8" name="Freeform 12"/>
            <p:cNvSpPr>
              <a:spLocks/>
            </p:cNvSpPr>
            <p:nvPr/>
          </p:nvSpPr>
          <p:spPr bwMode="auto">
            <a:xfrm>
              <a:off x="838200" y="11430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9" name="Rectangle 16"/>
            <p:cNvSpPr>
              <a:spLocks noChangeArrowheads="1"/>
            </p:cNvSpPr>
            <p:nvPr/>
          </p:nvSpPr>
          <p:spPr bwMode="auto">
            <a:xfrm>
              <a:off x="845820" y="2240281"/>
              <a:ext cx="3773488" cy="3773487"/>
            </a:xfrm>
            <a:prstGeom prst="rect">
              <a:avLst/>
            </a:prstGeom>
            <a:gradFill>
              <a:gsLst>
                <a:gs pos="20000">
                  <a:schemeClr val="bg1">
                    <a:alpha val="7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0"/>
            </a:gradFill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4" name="Group 93"/>
          <p:cNvGrpSpPr/>
          <p:nvPr/>
        </p:nvGrpSpPr>
        <p:grpSpPr bwMode="auto">
          <a:xfrm>
            <a:off x="2569369" y="2953669"/>
            <a:ext cx="2302205" cy="1838994"/>
            <a:chOff x="838200" y="1143000"/>
            <a:chExt cx="6097588" cy="4870768"/>
          </a:xfrm>
          <a:solidFill>
            <a:schemeClr val="bg1">
              <a:lumMod val="95000"/>
              <a:alpha val="75000"/>
            </a:schemeClr>
          </a:solidFill>
        </p:grpSpPr>
        <p:sp>
          <p:nvSpPr>
            <p:cNvPr id="253" name="Freeform 8"/>
            <p:cNvSpPr>
              <a:spLocks/>
            </p:cNvSpPr>
            <p:nvPr/>
          </p:nvSpPr>
          <p:spPr bwMode="auto">
            <a:xfrm>
              <a:off x="845820" y="1143000"/>
              <a:ext cx="2317750" cy="4870450"/>
            </a:xfrm>
            <a:custGeom>
              <a:avLst/>
              <a:gdLst/>
              <a:ahLst/>
              <a:cxnLst>
                <a:cxn ang="0">
                  <a:pos x="1460" y="2376"/>
                </a:cxn>
                <a:cxn ang="0">
                  <a:pos x="0" y="3068"/>
                </a:cxn>
                <a:cxn ang="0">
                  <a:pos x="0" y="692"/>
                </a:cxn>
                <a:cxn ang="0">
                  <a:pos x="1460" y="0"/>
                </a:cxn>
                <a:cxn ang="0">
                  <a:pos x="1460" y="2376"/>
                </a:cxn>
              </a:cxnLst>
              <a:rect l="0" t="0" r="r" b="b"/>
              <a:pathLst>
                <a:path w="1460" h="3068">
                  <a:moveTo>
                    <a:pt x="1460" y="2376"/>
                  </a:moveTo>
                  <a:lnTo>
                    <a:pt x="0" y="3068"/>
                  </a:lnTo>
                  <a:lnTo>
                    <a:pt x="0" y="692"/>
                  </a:lnTo>
                  <a:lnTo>
                    <a:pt x="1460" y="0"/>
                  </a:lnTo>
                  <a:lnTo>
                    <a:pt x="1460" y="2376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4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5" name="Rectangle 16"/>
            <p:cNvSpPr>
              <a:spLocks noChangeArrowheads="1"/>
            </p:cNvSpPr>
            <p:nvPr/>
          </p:nvSpPr>
          <p:spPr bwMode="auto">
            <a:xfrm>
              <a:off x="3162300" y="1143000"/>
              <a:ext cx="3773488" cy="3773488"/>
            </a:xfrm>
            <a:prstGeom prst="rect">
              <a:avLst/>
            </a:prstGeom>
            <a:grpFill/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6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7" name="Freeform 12"/>
            <p:cNvSpPr>
              <a:spLocks/>
            </p:cNvSpPr>
            <p:nvPr/>
          </p:nvSpPr>
          <p:spPr bwMode="auto">
            <a:xfrm>
              <a:off x="838200" y="11430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8" name="Rectangle 16"/>
            <p:cNvSpPr>
              <a:spLocks noChangeArrowheads="1"/>
            </p:cNvSpPr>
            <p:nvPr/>
          </p:nvSpPr>
          <p:spPr bwMode="auto">
            <a:xfrm>
              <a:off x="845820" y="2240281"/>
              <a:ext cx="3773488" cy="3773487"/>
            </a:xfrm>
            <a:prstGeom prst="rect">
              <a:avLst/>
            </a:prstGeom>
            <a:gradFill>
              <a:gsLst>
                <a:gs pos="20000">
                  <a:schemeClr val="bg1">
                    <a:alpha val="7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0"/>
            </a:gradFill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5" name="Group 128"/>
          <p:cNvGrpSpPr/>
          <p:nvPr/>
        </p:nvGrpSpPr>
        <p:grpSpPr bwMode="auto">
          <a:xfrm>
            <a:off x="1143000" y="1524000"/>
            <a:ext cx="2306621" cy="1842570"/>
            <a:chOff x="838200" y="1143000"/>
            <a:chExt cx="6097588" cy="4870768"/>
          </a:xfrm>
          <a:solidFill>
            <a:schemeClr val="bg1">
              <a:lumMod val="95000"/>
              <a:alpha val="75000"/>
            </a:schemeClr>
          </a:solidFill>
        </p:grpSpPr>
        <p:sp>
          <p:nvSpPr>
            <p:cNvPr id="260" name="Freeform 8"/>
            <p:cNvSpPr>
              <a:spLocks/>
            </p:cNvSpPr>
            <p:nvPr/>
          </p:nvSpPr>
          <p:spPr bwMode="auto">
            <a:xfrm>
              <a:off x="845820" y="1143000"/>
              <a:ext cx="2317750" cy="4870450"/>
            </a:xfrm>
            <a:custGeom>
              <a:avLst/>
              <a:gdLst/>
              <a:ahLst/>
              <a:cxnLst>
                <a:cxn ang="0">
                  <a:pos x="1460" y="2376"/>
                </a:cxn>
                <a:cxn ang="0">
                  <a:pos x="0" y="3068"/>
                </a:cxn>
                <a:cxn ang="0">
                  <a:pos x="0" y="692"/>
                </a:cxn>
                <a:cxn ang="0">
                  <a:pos x="1460" y="0"/>
                </a:cxn>
                <a:cxn ang="0">
                  <a:pos x="1460" y="2376"/>
                </a:cxn>
              </a:cxnLst>
              <a:rect l="0" t="0" r="r" b="b"/>
              <a:pathLst>
                <a:path w="1460" h="3068">
                  <a:moveTo>
                    <a:pt x="1460" y="2376"/>
                  </a:moveTo>
                  <a:lnTo>
                    <a:pt x="0" y="3068"/>
                  </a:lnTo>
                  <a:lnTo>
                    <a:pt x="0" y="692"/>
                  </a:lnTo>
                  <a:lnTo>
                    <a:pt x="1460" y="0"/>
                  </a:lnTo>
                  <a:lnTo>
                    <a:pt x="1460" y="2376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61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62" name="Rectangle 16"/>
            <p:cNvSpPr>
              <a:spLocks noChangeArrowheads="1"/>
            </p:cNvSpPr>
            <p:nvPr/>
          </p:nvSpPr>
          <p:spPr bwMode="auto">
            <a:xfrm>
              <a:off x="3162300" y="1143000"/>
              <a:ext cx="3773488" cy="3773488"/>
            </a:xfrm>
            <a:prstGeom prst="rect">
              <a:avLst/>
            </a:prstGeom>
            <a:grpFill/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auto">
            <a:xfrm>
              <a:off x="838200" y="49149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auto">
            <a:xfrm>
              <a:off x="838200" y="1143000"/>
              <a:ext cx="6092825" cy="109855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grpFill/>
            <a:ln w="2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65" name="Rectangle 16"/>
            <p:cNvSpPr>
              <a:spLocks noChangeArrowheads="1"/>
            </p:cNvSpPr>
            <p:nvPr/>
          </p:nvSpPr>
          <p:spPr bwMode="auto">
            <a:xfrm>
              <a:off x="845820" y="2240280"/>
              <a:ext cx="3773488" cy="3773488"/>
            </a:xfrm>
            <a:prstGeom prst="rect">
              <a:avLst/>
            </a:prstGeom>
            <a:gradFill>
              <a:gsLst>
                <a:gs pos="20000">
                  <a:schemeClr val="bg1">
                    <a:alpha val="72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0"/>
            </a:gradFill>
            <a:ln w="3" cap="flat">
              <a:solidFill>
                <a:srgbClr val="A1A1A1">
                  <a:alpha val="81961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83" name="Text Box 394"/>
          <p:cNvSpPr txBox="1">
            <a:spLocks noChangeArrowheads="1"/>
          </p:cNvSpPr>
          <p:nvPr/>
        </p:nvSpPr>
        <p:spPr bwMode="auto">
          <a:xfrm>
            <a:off x="5638800" y="1776413"/>
            <a:ext cx="3048000" cy="3786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SITCONSECTETUE IPDOLOR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600" b="1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Ipsum is simply dummy text of then and scrambled it to make a type specimen book. It has survived not onvecenturies, but also the leap into electronic ypesetting, and scrambled it to make a type specimen book. It has survived not only centuries, but also the leap into electronic ypesetting, and make a type specimen book. It has survived not only centuries, but also the leap into electronic ypesetting, </a:t>
            </a:r>
          </a:p>
        </p:txBody>
      </p:sp>
      <p:sp>
        <p:nvSpPr>
          <p:cNvPr id="35" name="AutoShape 64"/>
          <p:cNvSpPr>
            <a:spLocks noChangeArrowheads="1"/>
          </p:cNvSpPr>
          <p:nvPr/>
        </p:nvSpPr>
        <p:spPr bwMode="gray">
          <a:xfrm>
            <a:off x="533400" y="381000"/>
            <a:ext cx="80010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3D Cubes </a:t>
            </a:r>
            <a:endParaRPr lang="en-US" sz="4000" b="1" i="1" kern="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4" name="Group 241"/>
          <p:cNvGrpSpPr/>
          <p:nvPr/>
        </p:nvGrpSpPr>
        <p:grpSpPr>
          <a:xfrm>
            <a:off x="2571750" y="1526730"/>
            <a:ext cx="2300288" cy="1837476"/>
            <a:chOff x="2209800" y="3004682"/>
            <a:chExt cx="1752930" cy="1400244"/>
          </a:xfrm>
        </p:grpSpPr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2211991" y="3004682"/>
              <a:ext cx="666305" cy="1400153"/>
            </a:xfrm>
            <a:custGeom>
              <a:avLst/>
              <a:gdLst/>
              <a:ahLst/>
              <a:cxnLst>
                <a:cxn ang="0">
                  <a:pos x="1460" y="2376"/>
                </a:cxn>
                <a:cxn ang="0">
                  <a:pos x="0" y="3068"/>
                </a:cxn>
                <a:cxn ang="0">
                  <a:pos x="0" y="692"/>
                </a:cxn>
                <a:cxn ang="0">
                  <a:pos x="1460" y="0"/>
                </a:cxn>
                <a:cxn ang="0">
                  <a:pos x="1460" y="2376"/>
                </a:cxn>
              </a:cxnLst>
              <a:rect l="0" t="0" r="r" b="b"/>
              <a:pathLst>
                <a:path w="1460" h="3068">
                  <a:moveTo>
                    <a:pt x="1460" y="2376"/>
                  </a:moveTo>
                  <a:lnTo>
                    <a:pt x="0" y="3068"/>
                  </a:lnTo>
                  <a:lnTo>
                    <a:pt x="0" y="692"/>
                  </a:lnTo>
                  <a:lnTo>
                    <a:pt x="1460" y="0"/>
                  </a:lnTo>
                  <a:lnTo>
                    <a:pt x="1460" y="2376"/>
                  </a:lnTo>
                  <a:close/>
                </a:path>
              </a:pathLst>
            </a:custGeom>
            <a:solidFill>
              <a:schemeClr val="accent6">
                <a:alpha val="75000"/>
              </a:schemeClr>
            </a:solidFill>
            <a:ln w="2" cap="flat">
              <a:solidFill>
                <a:schemeClr val="accent6">
                  <a:alpha val="62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7" name="Freeform 12"/>
            <p:cNvSpPr>
              <a:spLocks/>
            </p:cNvSpPr>
            <p:nvPr/>
          </p:nvSpPr>
          <p:spPr bwMode="auto">
            <a:xfrm>
              <a:off x="2209800" y="4089024"/>
              <a:ext cx="1751561" cy="31581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solidFill>
              <a:srgbClr val="FF0000">
                <a:alpha val="75000"/>
              </a:srgbClr>
            </a:solidFill>
            <a:ln w="2" cap="flat">
              <a:solidFill>
                <a:srgbClr val="C00000">
                  <a:alpha val="62000"/>
                </a:srgb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8" name="Rectangle 16"/>
            <p:cNvSpPr>
              <a:spLocks noChangeArrowheads="1"/>
            </p:cNvSpPr>
            <p:nvPr/>
          </p:nvSpPr>
          <p:spPr bwMode="auto">
            <a:xfrm>
              <a:off x="2877931" y="3004682"/>
              <a:ext cx="1084799" cy="1084799"/>
            </a:xfrm>
            <a:prstGeom prst="rect">
              <a:avLst/>
            </a:prstGeom>
            <a:solidFill>
              <a:schemeClr val="accent6">
                <a:alpha val="75000"/>
              </a:schemeClr>
            </a:solidFill>
            <a:ln w="3" cap="flat">
              <a:solidFill>
                <a:schemeClr val="accent5">
                  <a:alpha val="62000"/>
                </a:schemeClr>
              </a:solidFill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2209800" y="4089024"/>
              <a:ext cx="1751561" cy="31581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solidFill>
              <a:schemeClr val="accent6">
                <a:alpha val="75000"/>
              </a:schemeClr>
            </a:solidFill>
            <a:ln w="2" cap="flat">
              <a:solidFill>
                <a:schemeClr val="accent5">
                  <a:alpha val="62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0" name="Freeform 12"/>
            <p:cNvSpPr>
              <a:spLocks/>
            </p:cNvSpPr>
            <p:nvPr/>
          </p:nvSpPr>
          <p:spPr bwMode="auto">
            <a:xfrm>
              <a:off x="2209800" y="3004682"/>
              <a:ext cx="1751561" cy="315810"/>
            </a:xfrm>
            <a:custGeom>
              <a:avLst/>
              <a:gdLst/>
              <a:ahLst/>
              <a:cxnLst>
                <a:cxn ang="0">
                  <a:pos x="2376" y="692"/>
                </a:cxn>
                <a:cxn ang="0">
                  <a:pos x="0" y="692"/>
                </a:cxn>
                <a:cxn ang="0">
                  <a:pos x="1462" y="0"/>
                </a:cxn>
                <a:cxn ang="0">
                  <a:pos x="3838" y="0"/>
                </a:cxn>
                <a:cxn ang="0">
                  <a:pos x="2376" y="692"/>
                </a:cxn>
              </a:cxnLst>
              <a:rect l="0" t="0" r="r" b="b"/>
              <a:pathLst>
                <a:path w="3838" h="692">
                  <a:moveTo>
                    <a:pt x="2376" y="692"/>
                  </a:moveTo>
                  <a:lnTo>
                    <a:pt x="0" y="692"/>
                  </a:lnTo>
                  <a:lnTo>
                    <a:pt x="1462" y="0"/>
                  </a:lnTo>
                  <a:lnTo>
                    <a:pt x="3838" y="0"/>
                  </a:lnTo>
                  <a:lnTo>
                    <a:pt x="2376" y="692"/>
                  </a:lnTo>
                  <a:close/>
                </a:path>
              </a:pathLst>
            </a:custGeom>
            <a:solidFill>
              <a:schemeClr val="accent6">
                <a:alpha val="75000"/>
              </a:schemeClr>
            </a:solidFill>
            <a:ln w="2" cap="flat">
              <a:solidFill>
                <a:schemeClr val="accent5">
                  <a:alpha val="62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" name="Rectangle 16"/>
            <p:cNvSpPr>
              <a:spLocks noChangeArrowheads="1"/>
            </p:cNvSpPr>
            <p:nvPr/>
          </p:nvSpPr>
          <p:spPr bwMode="auto">
            <a:xfrm>
              <a:off x="2211991" y="3320127"/>
              <a:ext cx="1084799" cy="1084799"/>
            </a:xfrm>
            <a:prstGeom prst="rect">
              <a:avLst/>
            </a:prstGeom>
            <a:solidFill>
              <a:schemeClr val="accent6">
                <a:alpha val="75000"/>
              </a:schemeClr>
            </a:solidFill>
            <a:ln w="3" cap="flat">
              <a:solidFill>
                <a:schemeClr val="accent5">
                  <a:alpha val="62000"/>
                </a:schemeClr>
              </a:solidFill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8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DCube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83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3DCubes</vt:lpstr>
      <vt:lpstr>PowerPoint 演示文稿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TZ-手动增减;XG-单色;KJ-平面;DH-静态;XJ-二级</cp:keywords>
  <dc:description>PPTfans.cn</dc:description>
  <cp:revision>51</cp:revision>
  <dcterms:created xsi:type="dcterms:W3CDTF">2009-06-05T11:29:08Z</dcterms:created>
  <dcterms:modified xsi:type="dcterms:W3CDTF">2012-07-18T18:15:04Z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