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4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>
                <a:tint val="80000"/>
                <a:satMod val="300000"/>
              </a:schemeClr>
            </a:gs>
            <a:gs pos="68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407920" y="2438400"/>
            <a:ext cx="6103620" cy="1219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110740" y="3886200"/>
            <a:ext cx="6400800" cy="1219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965960" y="5334000"/>
            <a:ext cx="6545580" cy="12649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796540" y="990600"/>
            <a:ext cx="5715000" cy="12496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248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MARKETING MIX 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" name="Striped Right Arrow 19"/>
          <p:cNvSpPr/>
          <p:nvPr/>
        </p:nvSpPr>
        <p:spPr>
          <a:xfrm>
            <a:off x="609600" y="914400"/>
            <a:ext cx="2590800" cy="1396524"/>
          </a:xfrm>
          <a:prstGeom prst="stripedRightArrow">
            <a:avLst>
              <a:gd name="adj1" fmla="val 50000"/>
              <a:gd name="adj2" fmla="val 29266"/>
            </a:avLst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triped Right Arrow 23"/>
          <p:cNvSpPr/>
          <p:nvPr/>
        </p:nvSpPr>
        <p:spPr>
          <a:xfrm>
            <a:off x="609600" y="2354580"/>
            <a:ext cx="2209800" cy="1396524"/>
          </a:xfrm>
          <a:prstGeom prst="stripedRightArrow">
            <a:avLst>
              <a:gd name="adj1" fmla="val 50000"/>
              <a:gd name="adj2" fmla="val 29266"/>
            </a:avLst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triped Right Arrow 24"/>
          <p:cNvSpPr/>
          <p:nvPr/>
        </p:nvSpPr>
        <p:spPr>
          <a:xfrm>
            <a:off x="609600" y="3794760"/>
            <a:ext cx="1905000" cy="1396524"/>
          </a:xfrm>
          <a:prstGeom prst="stripedRightArrow">
            <a:avLst>
              <a:gd name="adj1" fmla="val 50000"/>
              <a:gd name="adj2" fmla="val 29266"/>
            </a:avLst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triped Right Arrow 25"/>
          <p:cNvSpPr/>
          <p:nvPr/>
        </p:nvSpPr>
        <p:spPr>
          <a:xfrm>
            <a:off x="609600" y="5265420"/>
            <a:ext cx="1752600" cy="1396524"/>
          </a:xfrm>
          <a:prstGeom prst="stripedRightArrow">
            <a:avLst>
              <a:gd name="adj1" fmla="val 50000"/>
              <a:gd name="adj2" fmla="val 29266"/>
            </a:avLst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14400" y="2819400"/>
            <a:ext cx="15136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</a:rPr>
              <a:t>Product</a:t>
            </a:r>
            <a:endParaRPr lang="en-US" sz="24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400" y="4267200"/>
            <a:ext cx="1274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</a:rPr>
              <a:t>Place</a:t>
            </a:r>
            <a:endParaRPr lang="en-US" sz="24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4400" y="1371600"/>
            <a:ext cx="175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</a:rPr>
              <a:t>Promotion</a:t>
            </a:r>
            <a:endParaRPr lang="en-US" sz="24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14400" y="5715000"/>
            <a:ext cx="1125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</a:rPr>
              <a:t>Price</a:t>
            </a:r>
            <a:endParaRPr lang="en-US" sz="24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76600" y="1337102"/>
            <a:ext cx="495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Lorem Ipsum is simply dummy text of the printing and typesetting industry. Lorem Ipsum has been the industry's standard dummy text ever since the 1500s.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2933700" y="2579162"/>
            <a:ext cx="55245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Lorem Ipsum is simply dummy text of the printing and typesetting industry. 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2560320" y="3943142"/>
            <a:ext cx="5745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Lorem Ipsum is simply dummy text of the printing and typesetting industry. Lorem Ipsum has been the industry's standard dummy text ever since the 1500s.</a:t>
            </a:r>
            <a:endParaRPr lang="en-US" sz="1200" dirty="0"/>
          </a:p>
        </p:txBody>
      </p:sp>
      <p:sp>
        <p:nvSpPr>
          <p:cNvPr id="34" name="Rectangle 33"/>
          <p:cNvSpPr/>
          <p:nvPr/>
        </p:nvSpPr>
        <p:spPr>
          <a:xfrm>
            <a:off x="2545080" y="5474762"/>
            <a:ext cx="5745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Lorem Ipsum is simply dummy text of the printing and typesetting industry. Lorem Ipsum has been the industry's standard dummy text ever since the 1500s.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3048000" y="2895600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    </a:t>
            </a:r>
            <a:r>
              <a:rPr lang="en-US" sz="1200" dirty="0" err="1" smtClean="0"/>
              <a:t>Lorem</a:t>
            </a:r>
            <a:r>
              <a:rPr lang="en-US" sz="1200" dirty="0" smtClean="0"/>
              <a:t> </a:t>
            </a:r>
            <a:r>
              <a:rPr lang="en-US" sz="1200" dirty="0" err="1" smtClean="0"/>
              <a:t>Ipsum</a:t>
            </a:r>
            <a:r>
              <a:rPr lang="en-US" sz="1200" dirty="0" smtClean="0"/>
              <a:t> is simply dummy text of the printing and typesetting industry.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2667000" y="4411980"/>
            <a:ext cx="5638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    </a:t>
            </a:r>
            <a:r>
              <a:rPr lang="en-US" sz="1200" dirty="0" err="1" smtClean="0"/>
              <a:t>Lorem</a:t>
            </a:r>
            <a:r>
              <a:rPr lang="en-US" sz="1200" dirty="0" smtClean="0"/>
              <a:t> </a:t>
            </a:r>
            <a:r>
              <a:rPr lang="en-US" sz="1200" dirty="0" err="1" smtClean="0"/>
              <a:t>Ipsum</a:t>
            </a:r>
            <a:r>
              <a:rPr lang="en-US" sz="1200" dirty="0" smtClean="0"/>
              <a:t> is simply dummy text of the printing and typesetting industry.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2667000" y="4701540"/>
            <a:ext cx="5638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    </a:t>
            </a:r>
            <a:r>
              <a:rPr lang="en-US" sz="1200" dirty="0" err="1" smtClean="0"/>
              <a:t>Lorem</a:t>
            </a:r>
            <a:r>
              <a:rPr lang="en-US" sz="1200" dirty="0" smtClean="0"/>
              <a:t> </a:t>
            </a:r>
            <a:r>
              <a:rPr lang="en-US" sz="1200" dirty="0" err="1" smtClean="0"/>
              <a:t>Ipsum</a:t>
            </a:r>
            <a:r>
              <a:rPr lang="en-US" sz="1200" dirty="0" smtClean="0"/>
              <a:t> is simply dummy text of the printing and typesetting industry.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2667000" y="5951220"/>
            <a:ext cx="381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    </a:t>
            </a:r>
            <a:r>
              <a:rPr lang="en-US" sz="1200" dirty="0" err="1" smtClean="0"/>
              <a:t>Lorem</a:t>
            </a:r>
            <a:r>
              <a:rPr lang="en-US" sz="1200" dirty="0" smtClean="0"/>
              <a:t> </a:t>
            </a:r>
            <a:r>
              <a:rPr lang="en-US" sz="1200" dirty="0" err="1" smtClean="0"/>
              <a:t>Ipsum</a:t>
            </a:r>
            <a:r>
              <a:rPr lang="en-US" sz="1200" dirty="0" smtClean="0"/>
              <a:t> is simply dummy text of the printing and typesetting industry.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3274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4557406</TotalTime>
  <Words>160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TZ-手动增减;XG-渐变;KJ-平面;DH-静态;XJ-二级</cp:keywords>
  <dc:description>PPTfans.cn</dc:description>
  <cp:revision>1391</cp:revision>
  <dcterms:created xsi:type="dcterms:W3CDTF">2010-07-23T09:33:49Z</dcterms:created>
  <dcterms:modified xsi:type="dcterms:W3CDTF">2012-07-18T18:34:00Z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