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58402-3818-4904-8939-2EE78C97B27B}" type="datetimeFigureOut">
              <a:rPr lang="en-US"/>
              <a:pPr>
                <a:defRPr/>
              </a:pPr>
              <a:t>7/19/2012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FAE7F-05CE-4029-AE87-7E985C7C87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000">
              <a:schemeClr val="bg1">
                <a:tint val="80000"/>
                <a:satMod val="300000"/>
              </a:schemeClr>
            </a:gs>
            <a:gs pos="65000">
              <a:schemeClr val="bg1">
                <a:lumMod val="85000"/>
              </a:schemeClr>
            </a:gs>
            <a:gs pos="76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430323-E022-46C4-8466-6DF4C317887D}" type="datetimeFigureOut">
              <a:rPr lang="en-US"/>
              <a:pPr>
                <a:defRPr/>
              </a:pPr>
              <a:t>7/19/2012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0187B8-A45A-4312-B07C-2643186172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44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bg1">
                <a:tint val="80000"/>
                <a:satMod val="300000"/>
              </a:schemeClr>
            </a:gs>
            <a:gs pos="68000">
              <a:schemeClr val="bg1">
                <a:lumMod val="85000"/>
              </a:schemeClr>
            </a:gs>
            <a:gs pos="76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2407920" y="2438400"/>
            <a:ext cx="6103620" cy="1219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110740" y="3886200"/>
            <a:ext cx="6400800" cy="1219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965960" y="5334000"/>
            <a:ext cx="6545580" cy="126492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796540" y="990600"/>
            <a:ext cx="5715000" cy="124968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utoShape 64"/>
          <p:cNvSpPr>
            <a:spLocks noChangeArrowheads="1"/>
          </p:cNvSpPr>
          <p:nvPr/>
        </p:nvSpPr>
        <p:spPr bwMode="gray">
          <a:xfrm>
            <a:off x="457200" y="228600"/>
            <a:ext cx="6248400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/>
              <a:t>MARKETING MIX </a:t>
            </a: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– </a:t>
            </a: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Your Text Here</a:t>
            </a:r>
            <a:endParaRPr lang="en-US" sz="2800" b="1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" name="Striped Right Arrow 19"/>
          <p:cNvSpPr/>
          <p:nvPr/>
        </p:nvSpPr>
        <p:spPr>
          <a:xfrm>
            <a:off x="609600" y="914400"/>
            <a:ext cx="2590800" cy="1396524"/>
          </a:xfrm>
          <a:prstGeom prst="stripedRightArrow">
            <a:avLst>
              <a:gd name="adj1" fmla="val 50000"/>
              <a:gd name="adj2" fmla="val 29266"/>
            </a:avLst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triped Right Arrow 23"/>
          <p:cNvSpPr/>
          <p:nvPr/>
        </p:nvSpPr>
        <p:spPr>
          <a:xfrm>
            <a:off x="609600" y="2354580"/>
            <a:ext cx="2209800" cy="1396524"/>
          </a:xfrm>
          <a:prstGeom prst="stripedRightArrow">
            <a:avLst>
              <a:gd name="adj1" fmla="val 50000"/>
              <a:gd name="adj2" fmla="val 29266"/>
            </a:avLst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triped Right Arrow 24"/>
          <p:cNvSpPr/>
          <p:nvPr/>
        </p:nvSpPr>
        <p:spPr>
          <a:xfrm>
            <a:off x="609600" y="3794760"/>
            <a:ext cx="1905000" cy="1396524"/>
          </a:xfrm>
          <a:prstGeom prst="stripedRightArrow">
            <a:avLst>
              <a:gd name="adj1" fmla="val 50000"/>
              <a:gd name="adj2" fmla="val 29266"/>
            </a:avLst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triped Right Arrow 25"/>
          <p:cNvSpPr/>
          <p:nvPr/>
        </p:nvSpPr>
        <p:spPr>
          <a:xfrm>
            <a:off x="609600" y="5265420"/>
            <a:ext cx="1752600" cy="1396524"/>
          </a:xfrm>
          <a:prstGeom prst="stripedRightArrow">
            <a:avLst>
              <a:gd name="adj1" fmla="val 50000"/>
              <a:gd name="adj2" fmla="val 29266"/>
            </a:avLst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914400" y="2819400"/>
            <a:ext cx="15136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50000"/>
                  </a:schemeClr>
                </a:solidFill>
              </a:rPr>
              <a:t>Product</a:t>
            </a:r>
            <a:endParaRPr lang="en-US" sz="2400" b="1" dirty="0">
              <a:solidFill>
                <a:schemeClr val="tx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14400" y="4267200"/>
            <a:ext cx="12746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50000"/>
                  </a:schemeClr>
                </a:solidFill>
              </a:rPr>
              <a:t>Place</a:t>
            </a:r>
            <a:endParaRPr lang="en-US" sz="2400" b="1" dirty="0">
              <a:solidFill>
                <a:schemeClr val="tx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4400" y="1371600"/>
            <a:ext cx="1752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50000"/>
                  </a:schemeClr>
                </a:solidFill>
              </a:rPr>
              <a:t>Promotion</a:t>
            </a:r>
            <a:endParaRPr lang="en-US" sz="2400" b="1" dirty="0">
              <a:solidFill>
                <a:schemeClr val="tx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14400" y="5715000"/>
            <a:ext cx="11252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50000"/>
                  </a:schemeClr>
                </a:solidFill>
              </a:rPr>
              <a:t>Price</a:t>
            </a:r>
            <a:endParaRPr lang="en-US" sz="2400" b="1" dirty="0">
              <a:solidFill>
                <a:schemeClr val="tx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276600" y="1337102"/>
            <a:ext cx="4953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Lorem Ipsum is simply dummy text of the printing and typesetting industry. Lorem Ipsum has been the industry's standard dummy text ever since the 1500s.</a:t>
            </a:r>
            <a:endParaRPr lang="en-US" sz="1200" dirty="0"/>
          </a:p>
        </p:txBody>
      </p:sp>
      <p:sp>
        <p:nvSpPr>
          <p:cNvPr id="32" name="Rectangle 31"/>
          <p:cNvSpPr/>
          <p:nvPr/>
        </p:nvSpPr>
        <p:spPr>
          <a:xfrm>
            <a:off x="2933700" y="2579162"/>
            <a:ext cx="55245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Lorem Ipsum is simply dummy text of the printing and typesetting industry. </a:t>
            </a:r>
            <a:endParaRPr lang="en-US" sz="1200" dirty="0"/>
          </a:p>
        </p:txBody>
      </p:sp>
      <p:sp>
        <p:nvSpPr>
          <p:cNvPr id="33" name="Rectangle 32"/>
          <p:cNvSpPr/>
          <p:nvPr/>
        </p:nvSpPr>
        <p:spPr>
          <a:xfrm>
            <a:off x="2560320" y="3943142"/>
            <a:ext cx="5745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Lorem Ipsum is simply dummy text of the printing and typesetting industry. Lorem Ipsum has been the industry's standard dummy text ever since the 1500s.</a:t>
            </a:r>
            <a:endParaRPr lang="en-US" sz="1200" dirty="0"/>
          </a:p>
        </p:txBody>
      </p:sp>
      <p:sp>
        <p:nvSpPr>
          <p:cNvPr id="34" name="Rectangle 33"/>
          <p:cNvSpPr/>
          <p:nvPr/>
        </p:nvSpPr>
        <p:spPr>
          <a:xfrm>
            <a:off x="2545080" y="5474762"/>
            <a:ext cx="5745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Lorem Ipsum is simply dummy text of the printing and typesetting industry. Lorem Ipsum has been the industry's standard dummy text ever since the 1500s.</a:t>
            </a:r>
            <a:endParaRPr lang="en-US" sz="1200" dirty="0"/>
          </a:p>
        </p:txBody>
      </p:sp>
      <p:sp>
        <p:nvSpPr>
          <p:cNvPr id="35" name="Rectangle 34"/>
          <p:cNvSpPr/>
          <p:nvPr/>
        </p:nvSpPr>
        <p:spPr>
          <a:xfrm>
            <a:off x="3048000" y="2895600"/>
            <a:ext cx="320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200" dirty="0" smtClean="0"/>
              <a:t>    </a:t>
            </a:r>
            <a:r>
              <a:rPr lang="en-US" sz="1200" dirty="0" err="1" smtClean="0"/>
              <a:t>Lorem</a:t>
            </a:r>
            <a:r>
              <a:rPr lang="en-US" sz="1200" dirty="0" smtClean="0"/>
              <a:t> </a:t>
            </a:r>
            <a:r>
              <a:rPr lang="en-US" sz="1200" dirty="0" err="1" smtClean="0"/>
              <a:t>Ipsum</a:t>
            </a:r>
            <a:r>
              <a:rPr lang="en-US" sz="1200" dirty="0" smtClean="0"/>
              <a:t> is simply dummy text of the printing and typesetting industry.</a:t>
            </a:r>
            <a:endParaRPr lang="en-US" sz="1200" dirty="0"/>
          </a:p>
        </p:txBody>
      </p:sp>
      <p:sp>
        <p:nvSpPr>
          <p:cNvPr id="37" name="Rectangle 36"/>
          <p:cNvSpPr/>
          <p:nvPr/>
        </p:nvSpPr>
        <p:spPr>
          <a:xfrm>
            <a:off x="2667000" y="4411980"/>
            <a:ext cx="5638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200" dirty="0" smtClean="0"/>
              <a:t>    </a:t>
            </a:r>
            <a:r>
              <a:rPr lang="en-US" sz="1200" dirty="0" err="1" smtClean="0"/>
              <a:t>Lorem</a:t>
            </a:r>
            <a:r>
              <a:rPr lang="en-US" sz="1200" dirty="0" smtClean="0"/>
              <a:t> </a:t>
            </a:r>
            <a:r>
              <a:rPr lang="en-US" sz="1200" dirty="0" err="1" smtClean="0"/>
              <a:t>Ipsum</a:t>
            </a:r>
            <a:r>
              <a:rPr lang="en-US" sz="1200" dirty="0" smtClean="0"/>
              <a:t> is simply dummy text of the printing and typesetting industry.</a:t>
            </a:r>
            <a:endParaRPr lang="en-US" sz="1200" dirty="0"/>
          </a:p>
        </p:txBody>
      </p:sp>
      <p:sp>
        <p:nvSpPr>
          <p:cNvPr id="38" name="Rectangle 37"/>
          <p:cNvSpPr/>
          <p:nvPr/>
        </p:nvSpPr>
        <p:spPr>
          <a:xfrm>
            <a:off x="2667000" y="4701540"/>
            <a:ext cx="5638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200" dirty="0" smtClean="0"/>
              <a:t>    </a:t>
            </a:r>
            <a:r>
              <a:rPr lang="en-US" sz="1200" dirty="0" err="1" smtClean="0"/>
              <a:t>Lorem</a:t>
            </a:r>
            <a:r>
              <a:rPr lang="en-US" sz="1200" dirty="0" smtClean="0"/>
              <a:t> </a:t>
            </a:r>
            <a:r>
              <a:rPr lang="en-US" sz="1200" dirty="0" err="1" smtClean="0"/>
              <a:t>Ipsum</a:t>
            </a:r>
            <a:r>
              <a:rPr lang="en-US" sz="1200" dirty="0" smtClean="0"/>
              <a:t> is simply dummy text of the printing and typesetting industry.</a:t>
            </a:r>
            <a:endParaRPr lang="en-US" sz="1200" dirty="0"/>
          </a:p>
        </p:txBody>
      </p:sp>
      <p:sp>
        <p:nvSpPr>
          <p:cNvPr id="39" name="Rectangle 38"/>
          <p:cNvSpPr/>
          <p:nvPr/>
        </p:nvSpPr>
        <p:spPr>
          <a:xfrm>
            <a:off x="2667000" y="5951220"/>
            <a:ext cx="3810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200" dirty="0" smtClean="0"/>
              <a:t>    </a:t>
            </a:r>
            <a:r>
              <a:rPr lang="en-US" sz="1200" dirty="0" err="1" smtClean="0"/>
              <a:t>Lorem</a:t>
            </a:r>
            <a:r>
              <a:rPr lang="en-US" sz="1200" dirty="0" smtClean="0"/>
              <a:t> </a:t>
            </a:r>
            <a:r>
              <a:rPr lang="en-US" sz="1200" dirty="0" err="1" smtClean="0"/>
              <a:t>Ipsum</a:t>
            </a:r>
            <a:r>
              <a:rPr lang="en-US" sz="1200" dirty="0" smtClean="0"/>
              <a:t> is simply dummy text of the printing and typesetting industry.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3274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rum Process">
  <a:themeElements>
    <a:clrScheme name="Custom 1">
      <a:dk1>
        <a:srgbClr val="383838"/>
      </a:dk1>
      <a:lt1>
        <a:sysClr val="window" lastClr="FFFFFF"/>
      </a:lt1>
      <a:dk2>
        <a:srgbClr val="CCCC00"/>
      </a:dk2>
      <a:lt2>
        <a:srgbClr val="FFFF00"/>
      </a:lt2>
      <a:accent1>
        <a:srgbClr val="00B0F0"/>
      </a:accent1>
      <a:accent2>
        <a:srgbClr val="0070C0"/>
      </a:accent2>
      <a:accent3>
        <a:srgbClr val="00EA1C"/>
      </a:accent3>
      <a:accent4>
        <a:srgbClr val="00B050"/>
      </a:accent4>
      <a:accent5>
        <a:srgbClr val="C00000"/>
      </a:accent5>
      <a:accent6>
        <a:srgbClr val="FF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Scrum Process</Template>
  <TotalTime>4557406</TotalTime>
  <Words>160</Words>
  <Application>Microsoft Office PowerPoint</Application>
  <PresentationFormat>全屏显示(4:3)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Scrum Process</vt:lpstr>
      <vt:lpstr>PowerPoint 演示文稿</vt:lpstr>
    </vt:vector>
  </TitlesOfParts>
  <Company>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PPT设计教程网分享</dc:title>
  <dc:subject>DG-流程</dc:subject>
  <dc:creator>PPTfans.cn</dc:creator>
  <cp:keywords>TZ-手动增减;XG-渐变;KJ-平面;DH-静态;XJ-二级</cp:keywords>
  <dc:description>PPTfans.cn</dc:description>
  <cp:revision>1391</cp:revision>
  <dcterms:created xsi:type="dcterms:W3CDTF">2010-07-23T09:33:49Z</dcterms:created>
  <dcterms:modified xsi:type="dcterms:W3CDTF">2012-07-18T18:34:00Z</dcterms:modified>
  <cp:category>UDi-逻辑图示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Slide 1</vt:lpwstr>
  </property>
  <property fmtid="{D5CDD505-2E9C-101B-9397-08002B2CF9AE}" pid="3" name="SlideDescription">
    <vt:lpwstr/>
  </property>
</Properties>
</file>