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7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grpSp>
        <p:nvGrpSpPr>
          <p:cNvPr id="257" name="Group 256"/>
          <p:cNvGrpSpPr/>
          <p:nvPr/>
        </p:nvGrpSpPr>
        <p:grpSpPr>
          <a:xfrm>
            <a:off x="558800" y="1841501"/>
            <a:ext cx="3733800" cy="3737760"/>
            <a:chOff x="533400" y="2205517"/>
            <a:chExt cx="4038600" cy="404288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6" name="Oval 94"/>
            <p:cNvSpPr>
              <a:spLocks noChangeArrowheads="1"/>
            </p:cNvSpPr>
            <p:nvPr/>
          </p:nvSpPr>
          <p:spPr bwMode="auto">
            <a:xfrm>
              <a:off x="533400" y="2205517"/>
              <a:ext cx="4038600" cy="4042883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1C1C1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7" name="Oval 92"/>
            <p:cNvSpPr>
              <a:spLocks noChangeArrowheads="1"/>
            </p:cNvSpPr>
            <p:nvPr/>
          </p:nvSpPr>
          <p:spPr bwMode="auto">
            <a:xfrm>
              <a:off x="631902" y="2302592"/>
              <a:ext cx="3833030" cy="3837313"/>
            </a:xfrm>
            <a:prstGeom prst="ellipse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DDDDD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" name="Oval 22"/>
            <p:cNvSpPr>
              <a:spLocks noChangeArrowheads="1"/>
            </p:cNvSpPr>
            <p:nvPr/>
          </p:nvSpPr>
          <p:spPr bwMode="auto">
            <a:xfrm>
              <a:off x="693288" y="2378253"/>
              <a:ext cx="3703122" cy="3707405"/>
            </a:xfrm>
            <a:prstGeom prst="ellipse">
              <a:avLst/>
            </a:prstGeom>
            <a:gradFill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1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55" name="Group 254"/>
            <p:cNvGrpSpPr/>
            <p:nvPr/>
          </p:nvGrpSpPr>
          <p:grpSpPr>
            <a:xfrm>
              <a:off x="1247775" y="2918843"/>
              <a:ext cx="2609850" cy="2215662"/>
              <a:chOff x="1247775" y="2918843"/>
              <a:chExt cx="2609850" cy="2215662"/>
            </a:xfrm>
          </p:grpSpPr>
          <p:sp>
            <p:nvSpPr>
              <p:cNvPr id="153" name="Freeform 6"/>
              <p:cNvSpPr>
                <a:spLocks/>
              </p:cNvSpPr>
              <p:nvPr/>
            </p:nvSpPr>
            <p:spPr bwMode="auto">
              <a:xfrm>
                <a:off x="1354749" y="4234759"/>
                <a:ext cx="1184031" cy="899746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0" y="148"/>
                  </a:cxn>
                  <a:cxn ang="0">
                    <a:pos x="75" y="260"/>
                  </a:cxn>
                  <a:cxn ang="0">
                    <a:pos x="342" y="1"/>
                  </a:cxn>
                  <a:cxn ang="0">
                    <a:pos x="341" y="0"/>
                  </a:cxn>
                </a:cxnLst>
                <a:rect l="0" t="0" r="r" b="b"/>
                <a:pathLst>
                  <a:path w="342" h="260">
                    <a:moveTo>
                      <a:pt x="341" y="0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18" y="190"/>
                      <a:pt x="44" y="228"/>
                      <a:pt x="75" y="260"/>
                    </a:cubicBezTo>
                    <a:cubicBezTo>
                      <a:pt x="342" y="1"/>
                      <a:pt x="342" y="1"/>
                      <a:pt x="342" y="1"/>
                    </a:cubicBezTo>
                    <a:cubicBezTo>
                      <a:pt x="341" y="1"/>
                      <a:pt x="341" y="0"/>
                      <a:pt x="34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7"/>
              <p:cNvSpPr>
                <a:spLocks/>
              </p:cNvSpPr>
              <p:nvPr/>
            </p:nvSpPr>
            <p:spPr bwMode="auto">
              <a:xfrm>
                <a:off x="1247775" y="4227431"/>
                <a:ext cx="1288073" cy="477715"/>
              </a:xfrm>
              <a:custGeom>
                <a:avLst/>
                <a:gdLst/>
                <a:ahLst/>
                <a:cxnLst>
                  <a:cxn ang="0">
                    <a:pos x="371" y="0"/>
                  </a:cxn>
                  <a:cxn ang="0">
                    <a:pos x="352" y="0"/>
                  </a:cxn>
                  <a:cxn ang="0">
                    <a:pos x="0" y="7"/>
                  </a:cxn>
                  <a:cxn ang="0">
                    <a:pos x="26" y="138"/>
                  </a:cxn>
                  <a:cxn ang="0">
                    <a:pos x="372" y="1"/>
                  </a:cxn>
                  <a:cxn ang="0">
                    <a:pos x="371" y="0"/>
                  </a:cxn>
                </a:cxnLst>
                <a:rect l="0" t="0" r="r" b="b"/>
                <a:pathLst>
                  <a:path w="372" h="138">
                    <a:moveTo>
                      <a:pt x="371" y="0"/>
                    </a:moveTo>
                    <a:cubicBezTo>
                      <a:pt x="352" y="0"/>
                      <a:pt x="352" y="0"/>
                      <a:pt x="352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53"/>
                      <a:pt x="10" y="97"/>
                      <a:pt x="26" y="138"/>
                    </a:cubicBezTo>
                    <a:cubicBezTo>
                      <a:pt x="372" y="1"/>
                      <a:pt x="372" y="1"/>
                      <a:pt x="372" y="1"/>
                    </a:cubicBezTo>
                    <a:cubicBezTo>
                      <a:pt x="372" y="1"/>
                      <a:pt x="372" y="1"/>
                      <a:pt x="37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Freeform 8"/>
              <p:cNvSpPr>
                <a:spLocks/>
              </p:cNvSpPr>
              <p:nvPr/>
            </p:nvSpPr>
            <p:spPr bwMode="auto">
              <a:xfrm>
                <a:off x="1247775" y="3749716"/>
                <a:ext cx="1288073" cy="477715"/>
              </a:xfrm>
              <a:custGeom>
                <a:avLst/>
                <a:gdLst/>
                <a:ahLst/>
                <a:cxnLst>
                  <a:cxn ang="0">
                    <a:pos x="372" y="137"/>
                  </a:cxn>
                  <a:cxn ang="0">
                    <a:pos x="372" y="136"/>
                  </a:cxn>
                  <a:cxn ang="0">
                    <a:pos x="25" y="0"/>
                  </a:cxn>
                  <a:cxn ang="0">
                    <a:pos x="0" y="132"/>
                  </a:cxn>
                  <a:cxn ang="0">
                    <a:pos x="352" y="138"/>
                  </a:cxn>
                  <a:cxn ang="0">
                    <a:pos x="372" y="137"/>
                  </a:cxn>
                </a:cxnLst>
                <a:rect l="0" t="0" r="r" b="b"/>
                <a:pathLst>
                  <a:path w="372" h="138">
                    <a:moveTo>
                      <a:pt x="372" y="137"/>
                    </a:moveTo>
                    <a:cubicBezTo>
                      <a:pt x="372" y="137"/>
                      <a:pt x="372" y="137"/>
                      <a:pt x="372" y="13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9" y="41"/>
                      <a:pt x="0" y="86"/>
                      <a:pt x="0" y="132"/>
                    </a:cubicBezTo>
                    <a:cubicBezTo>
                      <a:pt x="352" y="138"/>
                      <a:pt x="352" y="138"/>
                      <a:pt x="352" y="138"/>
                    </a:cubicBezTo>
                    <a:lnTo>
                      <a:pt x="372" y="13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Freeform 9"/>
              <p:cNvSpPr>
                <a:spLocks/>
              </p:cNvSpPr>
              <p:nvPr/>
            </p:nvSpPr>
            <p:spPr bwMode="auto">
              <a:xfrm>
                <a:off x="1351818" y="3320358"/>
                <a:ext cx="1186961" cy="899746"/>
              </a:xfrm>
              <a:custGeom>
                <a:avLst/>
                <a:gdLst/>
                <a:ahLst/>
                <a:cxnLst>
                  <a:cxn ang="0">
                    <a:pos x="343" y="259"/>
                  </a:cxn>
                  <a:cxn ang="0">
                    <a:pos x="74" y="0"/>
                  </a:cxn>
                  <a:cxn ang="0">
                    <a:pos x="0" y="112"/>
                  </a:cxn>
                  <a:cxn ang="0">
                    <a:pos x="342" y="260"/>
                  </a:cxn>
                  <a:cxn ang="0">
                    <a:pos x="343" y="259"/>
                  </a:cxn>
                </a:cxnLst>
                <a:rect l="0" t="0" r="r" b="b"/>
                <a:pathLst>
                  <a:path w="343" h="260">
                    <a:moveTo>
                      <a:pt x="343" y="259"/>
                    </a:moveTo>
                    <a:cubicBezTo>
                      <a:pt x="74" y="0"/>
                      <a:pt x="74" y="0"/>
                      <a:pt x="74" y="0"/>
                    </a:cubicBezTo>
                    <a:cubicBezTo>
                      <a:pt x="43" y="33"/>
                      <a:pt x="18" y="70"/>
                      <a:pt x="0" y="112"/>
                    </a:cubicBezTo>
                    <a:cubicBezTo>
                      <a:pt x="342" y="260"/>
                      <a:pt x="342" y="260"/>
                      <a:pt x="342" y="260"/>
                    </a:cubicBezTo>
                    <a:cubicBezTo>
                      <a:pt x="342" y="260"/>
                      <a:pt x="342" y="259"/>
                      <a:pt x="343" y="25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10"/>
              <p:cNvSpPr>
                <a:spLocks/>
              </p:cNvSpPr>
              <p:nvPr/>
            </p:nvSpPr>
            <p:spPr bwMode="auto">
              <a:xfrm>
                <a:off x="1639033" y="3030212"/>
                <a:ext cx="902677" cy="1186961"/>
              </a:xfrm>
              <a:custGeom>
                <a:avLst/>
                <a:gdLst/>
                <a:ahLst/>
                <a:cxnLst>
                  <a:cxn ang="0">
                    <a:pos x="261" y="342"/>
                  </a:cxn>
                  <a:cxn ang="0">
                    <a:pos x="112" y="0"/>
                  </a:cxn>
                  <a:cxn ang="0">
                    <a:pos x="0" y="75"/>
                  </a:cxn>
                  <a:cxn ang="0">
                    <a:pos x="260" y="343"/>
                  </a:cxn>
                  <a:cxn ang="0">
                    <a:pos x="261" y="342"/>
                  </a:cxn>
                </a:cxnLst>
                <a:rect l="0" t="0" r="r" b="b"/>
                <a:pathLst>
                  <a:path w="261" h="343">
                    <a:moveTo>
                      <a:pt x="261" y="342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70" y="18"/>
                      <a:pt x="32" y="44"/>
                      <a:pt x="0" y="75"/>
                    </a:cubicBezTo>
                    <a:cubicBezTo>
                      <a:pt x="260" y="343"/>
                      <a:pt x="260" y="343"/>
                      <a:pt x="260" y="343"/>
                    </a:cubicBezTo>
                    <a:cubicBezTo>
                      <a:pt x="260" y="342"/>
                      <a:pt x="261" y="342"/>
                      <a:pt x="261" y="3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11"/>
              <p:cNvSpPr>
                <a:spLocks/>
              </p:cNvSpPr>
              <p:nvPr/>
            </p:nvSpPr>
            <p:spPr bwMode="auto">
              <a:xfrm>
                <a:off x="2071321" y="2918843"/>
                <a:ext cx="480646" cy="1291004"/>
              </a:xfrm>
              <a:custGeom>
                <a:avLst/>
                <a:gdLst/>
                <a:ahLst/>
                <a:cxnLst>
                  <a:cxn ang="0">
                    <a:pos x="138" y="373"/>
                  </a:cxn>
                  <a:cxn ang="0">
                    <a:pos x="139" y="373"/>
                  </a:cxn>
                  <a:cxn ang="0">
                    <a:pos x="131" y="0"/>
                  </a:cxn>
                  <a:cxn ang="0">
                    <a:pos x="0" y="26"/>
                  </a:cxn>
                  <a:cxn ang="0">
                    <a:pos x="138" y="373"/>
                  </a:cxn>
                  <a:cxn ang="0">
                    <a:pos x="138" y="373"/>
                  </a:cxn>
                </a:cxnLst>
                <a:rect l="0" t="0" r="r" b="b"/>
                <a:pathLst>
                  <a:path w="139" h="373">
                    <a:moveTo>
                      <a:pt x="138" y="373"/>
                    </a:moveTo>
                    <a:cubicBezTo>
                      <a:pt x="138" y="373"/>
                      <a:pt x="139" y="373"/>
                      <a:pt x="139" y="373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85" y="1"/>
                      <a:pt x="41" y="10"/>
                      <a:pt x="0" y="26"/>
                    </a:cubicBezTo>
                    <a:cubicBezTo>
                      <a:pt x="138" y="373"/>
                      <a:pt x="138" y="373"/>
                      <a:pt x="138" y="373"/>
                    </a:cubicBezTo>
                    <a:cubicBezTo>
                      <a:pt x="138" y="373"/>
                      <a:pt x="138" y="373"/>
                      <a:pt x="138" y="3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12"/>
              <p:cNvSpPr>
                <a:spLocks/>
              </p:cNvSpPr>
              <p:nvPr/>
            </p:nvSpPr>
            <p:spPr bwMode="auto">
              <a:xfrm>
                <a:off x="2551967" y="2918843"/>
                <a:ext cx="477715" cy="1295399"/>
              </a:xfrm>
              <a:custGeom>
                <a:avLst/>
                <a:gdLst/>
                <a:ahLst/>
                <a:cxnLst>
                  <a:cxn ang="0">
                    <a:pos x="2" y="374"/>
                  </a:cxn>
                  <a:cxn ang="0">
                    <a:pos x="138" y="26"/>
                  </a:cxn>
                  <a:cxn ang="0">
                    <a:pos x="6" y="0"/>
                  </a:cxn>
                  <a:cxn ang="0">
                    <a:pos x="0" y="374"/>
                  </a:cxn>
                  <a:cxn ang="0">
                    <a:pos x="2" y="374"/>
                  </a:cxn>
                </a:cxnLst>
                <a:rect l="0" t="0" r="r" b="b"/>
                <a:pathLst>
                  <a:path w="138" h="374">
                    <a:moveTo>
                      <a:pt x="2" y="374"/>
                    </a:moveTo>
                    <a:cubicBezTo>
                      <a:pt x="138" y="26"/>
                      <a:pt x="138" y="26"/>
                      <a:pt x="138" y="26"/>
                    </a:cubicBezTo>
                    <a:cubicBezTo>
                      <a:pt x="97" y="10"/>
                      <a:pt x="53" y="1"/>
                      <a:pt x="6" y="0"/>
                    </a:cubicBezTo>
                    <a:cubicBezTo>
                      <a:pt x="0" y="374"/>
                      <a:pt x="0" y="374"/>
                      <a:pt x="0" y="374"/>
                    </a:cubicBezTo>
                    <a:cubicBezTo>
                      <a:pt x="1" y="374"/>
                      <a:pt x="1" y="374"/>
                      <a:pt x="2" y="37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13"/>
              <p:cNvSpPr>
                <a:spLocks/>
              </p:cNvSpPr>
              <p:nvPr/>
            </p:nvSpPr>
            <p:spPr bwMode="auto">
              <a:xfrm>
                <a:off x="2559294" y="3025816"/>
                <a:ext cx="899746" cy="1191358"/>
              </a:xfrm>
              <a:custGeom>
                <a:avLst/>
                <a:gdLst/>
                <a:ahLst/>
                <a:cxnLst>
                  <a:cxn ang="0">
                    <a:pos x="1" y="344"/>
                  </a:cxn>
                  <a:cxn ang="0">
                    <a:pos x="1" y="344"/>
                  </a:cxn>
                  <a:cxn ang="0">
                    <a:pos x="260" y="75"/>
                  </a:cxn>
                  <a:cxn ang="0">
                    <a:pos x="148" y="0"/>
                  </a:cxn>
                  <a:cxn ang="0">
                    <a:pos x="0" y="343"/>
                  </a:cxn>
                  <a:cxn ang="0">
                    <a:pos x="1" y="344"/>
                  </a:cxn>
                </a:cxnLst>
                <a:rect l="0" t="0" r="r" b="b"/>
                <a:pathLst>
                  <a:path w="260" h="344">
                    <a:moveTo>
                      <a:pt x="1" y="344"/>
                    </a:moveTo>
                    <a:cubicBezTo>
                      <a:pt x="1" y="344"/>
                      <a:pt x="1" y="344"/>
                      <a:pt x="1" y="344"/>
                    </a:cubicBezTo>
                    <a:cubicBezTo>
                      <a:pt x="260" y="75"/>
                      <a:pt x="260" y="75"/>
                      <a:pt x="260" y="75"/>
                    </a:cubicBezTo>
                    <a:cubicBezTo>
                      <a:pt x="227" y="44"/>
                      <a:pt x="190" y="18"/>
                      <a:pt x="148" y="0"/>
                    </a:cubicBezTo>
                    <a:cubicBezTo>
                      <a:pt x="0" y="343"/>
                      <a:pt x="0" y="343"/>
                      <a:pt x="0" y="343"/>
                    </a:cubicBezTo>
                    <a:cubicBezTo>
                      <a:pt x="0" y="343"/>
                      <a:pt x="0" y="344"/>
                      <a:pt x="1" y="3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14"/>
              <p:cNvSpPr>
                <a:spLocks/>
              </p:cNvSpPr>
              <p:nvPr/>
            </p:nvSpPr>
            <p:spPr bwMode="auto">
              <a:xfrm>
                <a:off x="2562225" y="3317427"/>
                <a:ext cx="1188427" cy="902677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0" y="261"/>
                  </a:cxn>
                  <a:cxn ang="0">
                    <a:pos x="343" y="112"/>
                  </a:cxn>
                  <a:cxn ang="0">
                    <a:pos x="268" y="0"/>
                  </a:cxn>
                  <a:cxn ang="0">
                    <a:pos x="0" y="260"/>
                  </a:cxn>
                </a:cxnLst>
                <a:rect l="0" t="0" r="r" b="b"/>
                <a:pathLst>
                  <a:path w="343" h="261">
                    <a:moveTo>
                      <a:pt x="0" y="260"/>
                    </a:moveTo>
                    <a:cubicBezTo>
                      <a:pt x="0" y="260"/>
                      <a:pt x="0" y="261"/>
                      <a:pt x="0" y="261"/>
                    </a:cubicBezTo>
                    <a:cubicBezTo>
                      <a:pt x="343" y="112"/>
                      <a:pt x="343" y="112"/>
                      <a:pt x="343" y="112"/>
                    </a:cubicBezTo>
                    <a:cubicBezTo>
                      <a:pt x="325" y="70"/>
                      <a:pt x="299" y="32"/>
                      <a:pt x="268" y="0"/>
                    </a:cubicBezTo>
                    <a:cubicBezTo>
                      <a:pt x="0" y="260"/>
                      <a:pt x="0" y="260"/>
                      <a:pt x="0" y="26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DDDDD"/>
                  </a:gs>
                  <a:gs pos="96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15"/>
              <p:cNvSpPr>
                <a:spLocks/>
              </p:cNvSpPr>
              <p:nvPr/>
            </p:nvSpPr>
            <p:spPr bwMode="auto">
              <a:xfrm>
                <a:off x="2562225" y="3746785"/>
                <a:ext cx="1295400" cy="480646"/>
              </a:xfrm>
              <a:custGeom>
                <a:avLst/>
                <a:gdLst/>
                <a:ahLst/>
                <a:cxnLst>
                  <a:cxn ang="0">
                    <a:pos x="1" y="138"/>
                  </a:cxn>
                  <a:cxn ang="0">
                    <a:pos x="21" y="139"/>
                  </a:cxn>
                  <a:cxn ang="0">
                    <a:pos x="374" y="131"/>
                  </a:cxn>
                  <a:cxn ang="0">
                    <a:pos x="348" y="0"/>
                  </a:cxn>
                  <a:cxn ang="0">
                    <a:pos x="0" y="138"/>
                  </a:cxn>
                  <a:cxn ang="0">
                    <a:pos x="1" y="138"/>
                  </a:cxn>
                </a:cxnLst>
                <a:rect l="0" t="0" r="r" b="b"/>
                <a:pathLst>
                  <a:path w="374" h="139">
                    <a:moveTo>
                      <a:pt x="1" y="138"/>
                    </a:moveTo>
                    <a:cubicBezTo>
                      <a:pt x="21" y="139"/>
                      <a:pt x="21" y="139"/>
                      <a:pt x="21" y="139"/>
                    </a:cubicBezTo>
                    <a:cubicBezTo>
                      <a:pt x="374" y="131"/>
                      <a:pt x="374" y="131"/>
                      <a:pt x="374" y="131"/>
                    </a:cubicBezTo>
                    <a:cubicBezTo>
                      <a:pt x="373" y="85"/>
                      <a:pt x="364" y="41"/>
                      <a:pt x="348" y="0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1" y="138"/>
                      <a:pt x="1" y="138"/>
                      <a:pt x="1" y="1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76000">
                    <a:srgbClr val="C00000"/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16"/>
              <p:cNvSpPr>
                <a:spLocks/>
              </p:cNvSpPr>
              <p:nvPr/>
            </p:nvSpPr>
            <p:spPr bwMode="auto">
              <a:xfrm>
                <a:off x="2566621" y="4227431"/>
                <a:ext cx="1291004" cy="47478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347" y="137"/>
                  </a:cxn>
                  <a:cxn ang="0">
                    <a:pos x="373" y="5"/>
                  </a:cxn>
                  <a:cxn ang="0">
                    <a:pos x="20" y="0"/>
                  </a:cxn>
                </a:cxnLst>
                <a:rect l="0" t="0" r="r" b="b"/>
                <a:pathLst>
                  <a:path w="373" h="137">
                    <a:moveTo>
                      <a:pt x="2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47" y="137"/>
                      <a:pt x="347" y="137"/>
                      <a:pt x="347" y="137"/>
                    </a:cubicBezTo>
                    <a:cubicBezTo>
                      <a:pt x="363" y="96"/>
                      <a:pt x="372" y="52"/>
                      <a:pt x="373" y="5"/>
                    </a:cubicBezTo>
                    <a:lnTo>
                      <a:pt x="2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76000">
                    <a:srgbClr val="C00000"/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17"/>
              <p:cNvSpPr>
                <a:spLocks/>
              </p:cNvSpPr>
              <p:nvPr/>
            </p:nvSpPr>
            <p:spPr bwMode="auto">
              <a:xfrm>
                <a:off x="2562225" y="4231828"/>
                <a:ext cx="1188427" cy="89974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69" y="260"/>
                  </a:cxn>
                  <a:cxn ang="0">
                    <a:pos x="343" y="148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343" h="260">
                    <a:moveTo>
                      <a:pt x="0" y="1"/>
                    </a:moveTo>
                    <a:cubicBezTo>
                      <a:pt x="269" y="260"/>
                      <a:pt x="269" y="260"/>
                      <a:pt x="269" y="260"/>
                    </a:cubicBezTo>
                    <a:cubicBezTo>
                      <a:pt x="300" y="228"/>
                      <a:pt x="325" y="190"/>
                      <a:pt x="343" y="148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76000">
                    <a:srgbClr val="C00000"/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" name="Group 671"/>
            <p:cNvGrpSpPr/>
            <p:nvPr/>
          </p:nvGrpSpPr>
          <p:grpSpPr>
            <a:xfrm>
              <a:off x="858003" y="2530119"/>
              <a:ext cx="3395435" cy="2873963"/>
              <a:chOff x="858003" y="2530119"/>
              <a:chExt cx="3395435" cy="2873963"/>
            </a:xfrm>
          </p:grpSpPr>
          <p:sp>
            <p:nvSpPr>
              <p:cNvPr id="650" name="Freeform 6"/>
              <p:cNvSpPr>
                <a:spLocks/>
              </p:cNvSpPr>
              <p:nvPr/>
            </p:nvSpPr>
            <p:spPr bwMode="auto">
              <a:xfrm>
                <a:off x="995694" y="4736128"/>
                <a:ext cx="606433" cy="662095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00" y="193"/>
                  </a:cxn>
                  <a:cxn ang="0">
                    <a:pos x="177" y="117"/>
                  </a:cxn>
                  <a:cxn ang="0">
                    <a:pos x="99" y="0"/>
                  </a:cxn>
                  <a:cxn ang="0">
                    <a:pos x="0" y="44"/>
                  </a:cxn>
                </a:cxnLst>
                <a:rect l="0" t="0" r="r" b="b"/>
                <a:pathLst>
                  <a:path w="177" h="193">
                    <a:moveTo>
                      <a:pt x="0" y="44"/>
                    </a:moveTo>
                    <a:cubicBezTo>
                      <a:pt x="24" y="99"/>
                      <a:pt x="58" y="150"/>
                      <a:pt x="100" y="193"/>
                    </a:cubicBezTo>
                    <a:cubicBezTo>
                      <a:pt x="177" y="117"/>
                      <a:pt x="177" y="117"/>
                      <a:pt x="177" y="117"/>
                    </a:cubicBezTo>
                    <a:cubicBezTo>
                      <a:pt x="145" y="84"/>
                      <a:pt x="118" y="44"/>
                      <a:pt x="99" y="0"/>
                    </a:cubicBezTo>
                    <a:lnTo>
                      <a:pt x="0" y="4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1" name="Freeform 7"/>
              <p:cNvSpPr>
                <a:spLocks/>
              </p:cNvSpPr>
              <p:nvPr/>
            </p:nvSpPr>
            <p:spPr bwMode="auto">
              <a:xfrm>
                <a:off x="858003" y="4246879"/>
                <a:ext cx="462881" cy="60643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77"/>
                  </a:cxn>
                  <a:cxn ang="0">
                    <a:pos x="135" y="138"/>
                  </a:cxn>
                  <a:cxn ang="0">
                    <a:pos x="108" y="0"/>
                  </a:cxn>
                  <a:cxn ang="0">
                    <a:pos x="0" y="2"/>
                  </a:cxn>
                </a:cxnLst>
                <a:rect l="0" t="0" r="r" b="b"/>
                <a:pathLst>
                  <a:path w="135" h="177">
                    <a:moveTo>
                      <a:pt x="0" y="2"/>
                    </a:moveTo>
                    <a:cubicBezTo>
                      <a:pt x="1" y="64"/>
                      <a:pt x="13" y="123"/>
                      <a:pt x="35" y="177"/>
                    </a:cubicBezTo>
                    <a:cubicBezTo>
                      <a:pt x="135" y="138"/>
                      <a:pt x="135" y="138"/>
                      <a:pt x="135" y="138"/>
                    </a:cubicBezTo>
                    <a:cubicBezTo>
                      <a:pt x="119" y="95"/>
                      <a:pt x="109" y="49"/>
                      <a:pt x="108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2" name="Freeform 8"/>
              <p:cNvSpPr>
                <a:spLocks/>
              </p:cNvSpPr>
              <p:nvPr/>
            </p:nvSpPr>
            <p:spPr bwMode="auto">
              <a:xfrm>
                <a:off x="858003" y="3602362"/>
                <a:ext cx="462881" cy="61229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0" y="177"/>
                  </a:cxn>
                  <a:cxn ang="0">
                    <a:pos x="108" y="178"/>
                  </a:cxn>
                  <a:cxn ang="0">
                    <a:pos x="135" y="40"/>
                  </a:cxn>
                  <a:cxn ang="0">
                    <a:pos x="34" y="0"/>
                  </a:cxn>
                </a:cxnLst>
                <a:rect l="0" t="0" r="r" b="b"/>
                <a:pathLst>
                  <a:path w="135" h="178">
                    <a:moveTo>
                      <a:pt x="34" y="0"/>
                    </a:moveTo>
                    <a:cubicBezTo>
                      <a:pt x="12" y="55"/>
                      <a:pt x="0" y="115"/>
                      <a:pt x="0" y="177"/>
                    </a:cubicBezTo>
                    <a:cubicBezTo>
                      <a:pt x="108" y="178"/>
                      <a:pt x="108" y="178"/>
                      <a:pt x="108" y="178"/>
                    </a:cubicBezTo>
                    <a:cubicBezTo>
                      <a:pt x="109" y="130"/>
                      <a:pt x="118" y="83"/>
                      <a:pt x="135" y="40"/>
                    </a:cubicBezTo>
                    <a:lnTo>
                      <a:pt x="3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3" name="Freeform 9"/>
              <p:cNvSpPr>
                <a:spLocks/>
              </p:cNvSpPr>
              <p:nvPr/>
            </p:nvSpPr>
            <p:spPr bwMode="auto">
              <a:xfrm>
                <a:off x="995694" y="3036945"/>
                <a:ext cx="609362" cy="659167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0" y="149"/>
                  </a:cxn>
                  <a:cxn ang="0">
                    <a:pos x="100" y="192"/>
                  </a:cxn>
                  <a:cxn ang="0">
                    <a:pos x="178" y="76"/>
                  </a:cxn>
                  <a:cxn ang="0">
                    <a:pos x="99" y="0"/>
                  </a:cxn>
                </a:cxnLst>
                <a:rect l="0" t="0" r="r" b="b"/>
                <a:pathLst>
                  <a:path w="178" h="192">
                    <a:moveTo>
                      <a:pt x="99" y="0"/>
                    </a:moveTo>
                    <a:cubicBezTo>
                      <a:pt x="58" y="43"/>
                      <a:pt x="24" y="94"/>
                      <a:pt x="0" y="149"/>
                    </a:cubicBezTo>
                    <a:cubicBezTo>
                      <a:pt x="100" y="192"/>
                      <a:pt x="100" y="192"/>
                      <a:pt x="100" y="192"/>
                    </a:cubicBezTo>
                    <a:cubicBezTo>
                      <a:pt x="119" y="149"/>
                      <a:pt x="146" y="110"/>
                      <a:pt x="178" y="76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4" name="Freeform 10"/>
              <p:cNvSpPr>
                <a:spLocks/>
              </p:cNvSpPr>
              <p:nvPr/>
            </p:nvSpPr>
            <p:spPr bwMode="auto">
              <a:xfrm>
                <a:off x="1364827" y="2661953"/>
                <a:ext cx="659167" cy="615221"/>
              </a:xfrm>
              <a:custGeom>
                <a:avLst/>
                <a:gdLst/>
                <a:ahLst/>
                <a:cxnLst>
                  <a:cxn ang="0">
                    <a:pos x="149" y="0"/>
                  </a:cxn>
                  <a:cxn ang="0">
                    <a:pos x="0" y="101"/>
                  </a:cxn>
                  <a:cxn ang="0">
                    <a:pos x="76" y="179"/>
                  </a:cxn>
                  <a:cxn ang="0">
                    <a:pos x="193" y="101"/>
                  </a:cxn>
                  <a:cxn ang="0">
                    <a:pos x="149" y="0"/>
                  </a:cxn>
                </a:cxnLst>
                <a:rect l="0" t="0" r="r" b="b"/>
                <a:pathLst>
                  <a:path w="193" h="179">
                    <a:moveTo>
                      <a:pt x="149" y="0"/>
                    </a:moveTo>
                    <a:cubicBezTo>
                      <a:pt x="94" y="25"/>
                      <a:pt x="43" y="59"/>
                      <a:pt x="0" y="101"/>
                    </a:cubicBezTo>
                    <a:cubicBezTo>
                      <a:pt x="76" y="179"/>
                      <a:pt x="76" y="179"/>
                      <a:pt x="76" y="179"/>
                    </a:cubicBezTo>
                    <a:cubicBezTo>
                      <a:pt x="110" y="147"/>
                      <a:pt x="150" y="120"/>
                      <a:pt x="193" y="101"/>
                    </a:cubicBezTo>
                    <a:lnTo>
                      <a:pt x="14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5" name="Freeform 11"/>
              <p:cNvSpPr>
                <a:spLocks/>
              </p:cNvSpPr>
              <p:nvPr/>
            </p:nvSpPr>
            <p:spPr bwMode="auto">
              <a:xfrm>
                <a:off x="1918527" y="2530119"/>
                <a:ext cx="606433" cy="468740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0" y="35"/>
                  </a:cxn>
                  <a:cxn ang="0">
                    <a:pos x="40" y="137"/>
                  </a:cxn>
                  <a:cxn ang="0">
                    <a:pos x="177" y="110"/>
                  </a:cxn>
                  <a:cxn ang="0">
                    <a:pos x="175" y="0"/>
                  </a:cxn>
                </a:cxnLst>
                <a:rect l="0" t="0" r="r" b="b"/>
                <a:pathLst>
                  <a:path w="177" h="137">
                    <a:moveTo>
                      <a:pt x="175" y="0"/>
                    </a:moveTo>
                    <a:cubicBezTo>
                      <a:pt x="113" y="1"/>
                      <a:pt x="54" y="13"/>
                      <a:pt x="0" y="35"/>
                    </a:cubicBezTo>
                    <a:cubicBezTo>
                      <a:pt x="40" y="137"/>
                      <a:pt x="40" y="137"/>
                      <a:pt x="40" y="137"/>
                    </a:cubicBezTo>
                    <a:cubicBezTo>
                      <a:pt x="83" y="120"/>
                      <a:pt x="129" y="111"/>
                      <a:pt x="177" y="110"/>
                    </a:cubicBezTo>
                    <a:lnTo>
                      <a:pt x="17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6" name="Freeform 12"/>
              <p:cNvSpPr>
                <a:spLocks/>
              </p:cNvSpPr>
              <p:nvPr/>
            </p:nvSpPr>
            <p:spPr bwMode="auto">
              <a:xfrm>
                <a:off x="2571833" y="2530119"/>
                <a:ext cx="612293" cy="471671"/>
              </a:xfrm>
              <a:custGeom>
                <a:avLst/>
                <a:gdLst/>
                <a:ahLst/>
                <a:cxnLst>
                  <a:cxn ang="0">
                    <a:pos x="178" y="35"/>
                  </a:cxn>
                  <a:cxn ang="0">
                    <a:pos x="2" y="0"/>
                  </a:cxn>
                  <a:cxn ang="0">
                    <a:pos x="0" y="110"/>
                  </a:cxn>
                  <a:cxn ang="0">
                    <a:pos x="138" y="138"/>
                  </a:cxn>
                  <a:cxn ang="0">
                    <a:pos x="178" y="35"/>
                  </a:cxn>
                </a:cxnLst>
                <a:rect l="0" t="0" r="r" b="b"/>
                <a:pathLst>
                  <a:path w="178" h="138">
                    <a:moveTo>
                      <a:pt x="178" y="35"/>
                    </a:moveTo>
                    <a:cubicBezTo>
                      <a:pt x="124" y="13"/>
                      <a:pt x="64" y="1"/>
                      <a:pt x="2" y="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9" y="111"/>
                      <a:pt x="95" y="121"/>
                      <a:pt x="138" y="138"/>
                    </a:cubicBezTo>
                    <a:lnTo>
                      <a:pt x="178" y="3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7" name="Freeform 13"/>
              <p:cNvSpPr>
                <a:spLocks/>
              </p:cNvSpPr>
              <p:nvPr/>
            </p:nvSpPr>
            <p:spPr bwMode="auto">
              <a:xfrm>
                <a:off x="3066941" y="2661953"/>
                <a:ext cx="659167" cy="609362"/>
              </a:xfrm>
              <a:custGeom>
                <a:avLst/>
                <a:gdLst/>
                <a:ahLst/>
                <a:cxnLst>
                  <a:cxn ang="0">
                    <a:pos x="192" y="99"/>
                  </a:cxn>
                  <a:cxn ang="0">
                    <a:pos x="44" y="0"/>
                  </a:cxn>
                  <a:cxn ang="0">
                    <a:pos x="0" y="101"/>
                  </a:cxn>
                  <a:cxn ang="0">
                    <a:pos x="116" y="178"/>
                  </a:cxn>
                  <a:cxn ang="0">
                    <a:pos x="192" y="99"/>
                  </a:cxn>
                </a:cxnLst>
                <a:rect l="0" t="0" r="r" b="b"/>
                <a:pathLst>
                  <a:path w="192" h="178">
                    <a:moveTo>
                      <a:pt x="192" y="99"/>
                    </a:moveTo>
                    <a:cubicBezTo>
                      <a:pt x="149" y="57"/>
                      <a:pt x="99" y="24"/>
                      <a:pt x="44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43" y="120"/>
                      <a:pt x="82" y="146"/>
                      <a:pt x="116" y="178"/>
                    </a:cubicBezTo>
                    <a:lnTo>
                      <a:pt x="192" y="9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8" name="Freeform 14"/>
              <p:cNvSpPr>
                <a:spLocks/>
              </p:cNvSpPr>
              <p:nvPr/>
            </p:nvSpPr>
            <p:spPr bwMode="auto">
              <a:xfrm>
                <a:off x="3491150" y="3036945"/>
                <a:ext cx="615221" cy="662095"/>
              </a:xfrm>
              <a:custGeom>
                <a:avLst/>
                <a:gdLst/>
                <a:ahLst/>
                <a:cxnLst>
                  <a:cxn ang="0">
                    <a:pos x="179" y="149"/>
                  </a:cxn>
                  <a:cxn ang="0">
                    <a:pos x="79" y="0"/>
                  </a:cxn>
                  <a:cxn ang="0">
                    <a:pos x="0" y="77"/>
                  </a:cxn>
                  <a:cxn ang="0">
                    <a:pos x="78" y="193"/>
                  </a:cxn>
                  <a:cxn ang="0">
                    <a:pos x="179" y="149"/>
                  </a:cxn>
                </a:cxnLst>
                <a:rect l="0" t="0" r="r" b="b"/>
                <a:pathLst>
                  <a:path w="179" h="193">
                    <a:moveTo>
                      <a:pt x="179" y="149"/>
                    </a:moveTo>
                    <a:cubicBezTo>
                      <a:pt x="155" y="93"/>
                      <a:pt x="121" y="43"/>
                      <a:pt x="79" y="0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33" y="110"/>
                      <a:pt x="59" y="150"/>
                      <a:pt x="78" y="193"/>
                    </a:cubicBezTo>
                    <a:lnTo>
                      <a:pt x="179" y="1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DDDD">
                      <a:alpha val="58000"/>
                    </a:srgbClr>
                  </a:gs>
                  <a:gs pos="96000">
                    <a:schemeClr val="bg1">
                      <a:alpha val="5000"/>
                    </a:schemeClr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9" name="Freeform 15"/>
              <p:cNvSpPr>
                <a:spLocks/>
              </p:cNvSpPr>
              <p:nvPr/>
            </p:nvSpPr>
            <p:spPr bwMode="auto">
              <a:xfrm>
                <a:off x="3784698" y="3599433"/>
                <a:ext cx="468740" cy="606433"/>
              </a:xfrm>
              <a:custGeom>
                <a:avLst/>
                <a:gdLst/>
                <a:ahLst/>
                <a:cxnLst>
                  <a:cxn ang="0">
                    <a:pos x="137" y="175"/>
                  </a:cxn>
                  <a:cxn ang="0">
                    <a:pos x="102" y="0"/>
                  </a:cxn>
                  <a:cxn ang="0">
                    <a:pos x="0" y="40"/>
                  </a:cxn>
                  <a:cxn ang="0">
                    <a:pos x="27" y="177"/>
                  </a:cxn>
                  <a:cxn ang="0">
                    <a:pos x="137" y="175"/>
                  </a:cxn>
                </a:cxnLst>
                <a:rect l="0" t="0" r="r" b="b"/>
                <a:pathLst>
                  <a:path w="137" h="177">
                    <a:moveTo>
                      <a:pt x="137" y="175"/>
                    </a:moveTo>
                    <a:cubicBezTo>
                      <a:pt x="136" y="113"/>
                      <a:pt x="124" y="54"/>
                      <a:pt x="102" y="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16" y="83"/>
                      <a:pt x="26" y="129"/>
                      <a:pt x="27" y="177"/>
                    </a:cubicBezTo>
                    <a:lnTo>
                      <a:pt x="137" y="1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96000">
                    <a:srgbClr val="C00000"/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0" name="Freeform 16"/>
              <p:cNvSpPr>
                <a:spLocks/>
              </p:cNvSpPr>
              <p:nvPr/>
            </p:nvSpPr>
            <p:spPr bwMode="auto">
              <a:xfrm>
                <a:off x="3784698" y="4232817"/>
                <a:ext cx="468740" cy="629283"/>
              </a:xfrm>
              <a:custGeom>
                <a:avLst/>
                <a:gdLst/>
                <a:ahLst/>
                <a:cxnLst>
                  <a:cxn ang="0">
                    <a:pos x="103" y="178"/>
                  </a:cxn>
                  <a:cxn ang="0">
                    <a:pos x="137" y="2"/>
                  </a:cxn>
                  <a:cxn ang="0">
                    <a:pos x="27" y="0"/>
                  </a:cxn>
                  <a:cxn ang="0">
                    <a:pos x="0" y="138"/>
                  </a:cxn>
                  <a:cxn ang="0">
                    <a:pos x="103" y="178"/>
                  </a:cxn>
                </a:cxnLst>
                <a:rect l="0" t="0" r="r" b="b"/>
                <a:pathLst>
                  <a:path w="137" h="178">
                    <a:moveTo>
                      <a:pt x="103" y="178"/>
                    </a:moveTo>
                    <a:cubicBezTo>
                      <a:pt x="124" y="123"/>
                      <a:pt x="136" y="64"/>
                      <a:pt x="137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49"/>
                      <a:pt x="17" y="95"/>
                      <a:pt x="0" y="138"/>
                    </a:cubicBezTo>
                    <a:lnTo>
                      <a:pt x="103" y="17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96000">
                    <a:srgbClr val="C00000"/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1" name="Freeform 17"/>
              <p:cNvSpPr>
                <a:spLocks/>
              </p:cNvSpPr>
              <p:nvPr/>
            </p:nvSpPr>
            <p:spPr bwMode="auto">
              <a:xfrm>
                <a:off x="3503454" y="4744915"/>
                <a:ext cx="609362" cy="659167"/>
              </a:xfrm>
              <a:custGeom>
                <a:avLst/>
                <a:gdLst/>
                <a:ahLst/>
                <a:cxnLst>
                  <a:cxn ang="0">
                    <a:pos x="79" y="192"/>
                  </a:cxn>
                  <a:cxn ang="0">
                    <a:pos x="178" y="43"/>
                  </a:cxn>
                  <a:cxn ang="0">
                    <a:pos x="77" y="0"/>
                  </a:cxn>
                  <a:cxn ang="0">
                    <a:pos x="0" y="116"/>
                  </a:cxn>
                  <a:cxn ang="0">
                    <a:pos x="79" y="192"/>
                  </a:cxn>
                </a:cxnLst>
                <a:rect l="0" t="0" r="r" b="b"/>
                <a:pathLst>
                  <a:path w="178" h="192">
                    <a:moveTo>
                      <a:pt x="79" y="192"/>
                    </a:moveTo>
                    <a:cubicBezTo>
                      <a:pt x="120" y="149"/>
                      <a:pt x="154" y="99"/>
                      <a:pt x="178" y="43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58" y="43"/>
                      <a:pt x="32" y="83"/>
                      <a:pt x="0" y="116"/>
                    </a:cubicBezTo>
                    <a:lnTo>
                      <a:pt x="79" y="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96000">
                    <a:srgbClr val="C00000"/>
                  </a:gs>
                </a:gsLst>
                <a:lin ang="81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68" name="Freeform 98"/>
            <p:cNvSpPr>
              <a:spLocks/>
            </p:cNvSpPr>
            <p:nvPr/>
          </p:nvSpPr>
          <p:spPr bwMode="auto">
            <a:xfrm>
              <a:off x="754440" y="2411466"/>
              <a:ext cx="3600799" cy="1627134"/>
            </a:xfrm>
            <a:custGeom>
              <a:avLst/>
              <a:gdLst/>
              <a:ahLst/>
              <a:cxnLst>
                <a:cxn ang="0">
                  <a:pos x="1065" y="458"/>
                </a:cxn>
                <a:cxn ang="0">
                  <a:pos x="5" y="448"/>
                </a:cxn>
                <a:cxn ang="0">
                  <a:pos x="534" y="0"/>
                </a:cxn>
                <a:cxn ang="0">
                  <a:pos x="1065" y="458"/>
                </a:cxn>
              </a:cxnLst>
              <a:rect l="0" t="0" r="r" b="b"/>
              <a:pathLst>
                <a:path w="1069" h="483">
                  <a:moveTo>
                    <a:pt x="1065" y="458"/>
                  </a:moveTo>
                  <a:cubicBezTo>
                    <a:pt x="1069" y="483"/>
                    <a:pt x="0" y="477"/>
                    <a:pt x="5" y="448"/>
                  </a:cubicBezTo>
                  <a:cubicBezTo>
                    <a:pt x="47" y="194"/>
                    <a:pt x="268" y="0"/>
                    <a:pt x="534" y="0"/>
                  </a:cubicBezTo>
                  <a:cubicBezTo>
                    <a:pt x="804" y="0"/>
                    <a:pt x="1027" y="199"/>
                    <a:pt x="1065" y="458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>
                    <a:alpha val="58000"/>
                  </a:srgbClr>
                </a:gs>
                <a:gs pos="96000">
                  <a:schemeClr val="bg1">
                    <a:alpha val="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" name="Group 670"/>
            <p:cNvGrpSpPr/>
            <p:nvPr/>
          </p:nvGrpSpPr>
          <p:grpSpPr>
            <a:xfrm>
              <a:off x="858881" y="2529606"/>
              <a:ext cx="3384772" cy="2903657"/>
              <a:chOff x="858881" y="2529606"/>
              <a:chExt cx="3384772" cy="2903657"/>
            </a:xfrm>
          </p:grpSpPr>
          <p:grpSp>
            <p:nvGrpSpPr>
              <p:cNvPr id="5" name="Group 89"/>
              <p:cNvGrpSpPr>
                <a:grpSpLocks/>
              </p:cNvGrpSpPr>
              <p:nvPr/>
            </p:nvGrpSpPr>
            <p:grpSpPr bwMode="auto">
              <a:xfrm>
                <a:off x="858881" y="2535287"/>
                <a:ext cx="3384772" cy="2897976"/>
                <a:chOff x="1544" y="244"/>
                <a:chExt cx="2371" cy="2030"/>
              </a:xfrm>
            </p:grpSpPr>
            <p:sp>
              <p:nvSpPr>
                <p:cNvPr id="601" name="Freeform 40"/>
                <p:cNvSpPr>
                  <a:spLocks/>
                </p:cNvSpPr>
                <p:nvPr/>
              </p:nvSpPr>
              <p:spPr bwMode="auto">
                <a:xfrm>
                  <a:off x="2601" y="249"/>
                  <a:ext cx="35" cy="196"/>
                </a:xfrm>
                <a:custGeom>
                  <a:avLst/>
                  <a:gdLst/>
                  <a:ahLst/>
                  <a:cxnLst>
                    <a:cxn ang="0">
                      <a:pos x="35" y="194"/>
                    </a:cxn>
                    <a:cxn ang="0">
                      <a:pos x="14" y="0"/>
                    </a:cxn>
                    <a:cxn ang="0">
                      <a:pos x="0" y="0"/>
                    </a:cxn>
                    <a:cxn ang="0">
                      <a:pos x="21" y="196"/>
                    </a:cxn>
                    <a:cxn ang="0">
                      <a:pos x="35" y="194"/>
                    </a:cxn>
                  </a:cxnLst>
                  <a:rect l="0" t="0" r="r" b="b"/>
                  <a:pathLst>
                    <a:path w="35" h="196">
                      <a:moveTo>
                        <a:pt x="35" y="194"/>
                      </a:move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21" y="196"/>
                      </a:lnTo>
                      <a:lnTo>
                        <a:pt x="35" y="19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2" name="Freeform 41"/>
                <p:cNvSpPr>
                  <a:spLocks/>
                </p:cNvSpPr>
                <p:nvPr/>
              </p:nvSpPr>
              <p:spPr bwMode="auto">
                <a:xfrm>
                  <a:off x="2263" y="329"/>
                  <a:ext cx="128" cy="248"/>
                </a:xfrm>
                <a:custGeom>
                  <a:avLst/>
                  <a:gdLst/>
                  <a:ahLst/>
                  <a:cxnLst>
                    <a:cxn ang="0">
                      <a:pos x="128" y="237"/>
                    </a:cxn>
                    <a:cxn ang="0">
                      <a:pos x="29" y="0"/>
                    </a:cxn>
                    <a:cxn ang="0">
                      <a:pos x="0" y="12"/>
                    </a:cxn>
                    <a:cxn ang="0">
                      <a:pos x="99" y="248"/>
                    </a:cxn>
                    <a:cxn ang="0">
                      <a:pos x="128" y="237"/>
                    </a:cxn>
                  </a:cxnLst>
                  <a:rect l="0" t="0" r="r" b="b"/>
                  <a:pathLst>
                    <a:path w="128" h="248">
                      <a:moveTo>
                        <a:pt x="128" y="237"/>
                      </a:moveTo>
                      <a:lnTo>
                        <a:pt x="29" y="0"/>
                      </a:lnTo>
                      <a:lnTo>
                        <a:pt x="0" y="12"/>
                      </a:lnTo>
                      <a:lnTo>
                        <a:pt x="99" y="248"/>
                      </a:lnTo>
                      <a:lnTo>
                        <a:pt x="128" y="23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3" name="Freeform 42"/>
                <p:cNvSpPr>
                  <a:spLocks/>
                </p:cNvSpPr>
                <p:nvPr/>
              </p:nvSpPr>
              <p:spPr bwMode="auto">
                <a:xfrm>
                  <a:off x="2166" y="379"/>
                  <a:ext cx="107" cy="180"/>
                </a:xfrm>
                <a:custGeom>
                  <a:avLst/>
                  <a:gdLst/>
                  <a:ahLst/>
                  <a:cxnLst>
                    <a:cxn ang="0">
                      <a:pos x="107" y="172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92" y="180"/>
                    </a:cxn>
                    <a:cxn ang="0">
                      <a:pos x="107" y="172"/>
                    </a:cxn>
                  </a:cxnLst>
                  <a:rect l="0" t="0" r="r" b="b"/>
                  <a:pathLst>
                    <a:path w="107" h="180">
                      <a:moveTo>
                        <a:pt x="107" y="172"/>
                      </a:move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92" y="180"/>
                      </a:lnTo>
                      <a:lnTo>
                        <a:pt x="107" y="172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4" name="Rectangle 43"/>
                <p:cNvSpPr>
                  <a:spLocks noChangeArrowheads="1"/>
                </p:cNvSpPr>
                <p:nvPr/>
              </p:nvSpPr>
              <p:spPr bwMode="auto">
                <a:xfrm>
                  <a:off x="2714" y="244"/>
                  <a:ext cx="31" cy="258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5" name="Freeform 44"/>
                <p:cNvSpPr>
                  <a:spLocks/>
                </p:cNvSpPr>
                <p:nvPr/>
              </p:nvSpPr>
              <p:spPr bwMode="auto">
                <a:xfrm>
                  <a:off x="3071" y="329"/>
                  <a:ext cx="125" cy="248"/>
                </a:xfrm>
                <a:custGeom>
                  <a:avLst/>
                  <a:gdLst/>
                  <a:ahLst/>
                  <a:cxnLst>
                    <a:cxn ang="0">
                      <a:pos x="28" y="248"/>
                    </a:cxn>
                    <a:cxn ang="0">
                      <a:pos x="125" y="12"/>
                    </a:cxn>
                    <a:cxn ang="0">
                      <a:pos x="97" y="0"/>
                    </a:cxn>
                    <a:cxn ang="0">
                      <a:pos x="0" y="237"/>
                    </a:cxn>
                    <a:cxn ang="0">
                      <a:pos x="28" y="248"/>
                    </a:cxn>
                  </a:cxnLst>
                  <a:rect l="0" t="0" r="r" b="b"/>
                  <a:pathLst>
                    <a:path w="125" h="248">
                      <a:moveTo>
                        <a:pt x="28" y="248"/>
                      </a:moveTo>
                      <a:lnTo>
                        <a:pt x="125" y="12"/>
                      </a:lnTo>
                      <a:lnTo>
                        <a:pt x="97" y="0"/>
                      </a:lnTo>
                      <a:lnTo>
                        <a:pt x="0" y="237"/>
                      </a:lnTo>
                      <a:lnTo>
                        <a:pt x="28" y="248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6" name="Freeform 45"/>
                <p:cNvSpPr>
                  <a:spLocks/>
                </p:cNvSpPr>
                <p:nvPr/>
              </p:nvSpPr>
              <p:spPr bwMode="auto">
                <a:xfrm>
                  <a:off x="2062" y="440"/>
                  <a:ext cx="123" cy="170"/>
                </a:xfrm>
                <a:custGeom>
                  <a:avLst/>
                  <a:gdLst/>
                  <a:ahLst/>
                  <a:cxnLst>
                    <a:cxn ang="0">
                      <a:pos x="123" y="163"/>
                    </a:cxn>
                    <a:cxn ang="0">
                      <a:pos x="12" y="0"/>
                    </a:cxn>
                    <a:cxn ang="0">
                      <a:pos x="0" y="7"/>
                    </a:cxn>
                    <a:cxn ang="0">
                      <a:pos x="111" y="170"/>
                    </a:cxn>
                    <a:cxn ang="0">
                      <a:pos x="123" y="163"/>
                    </a:cxn>
                  </a:cxnLst>
                  <a:rect l="0" t="0" r="r" b="b"/>
                  <a:pathLst>
                    <a:path w="123" h="170">
                      <a:moveTo>
                        <a:pt x="123" y="163"/>
                      </a:moveTo>
                      <a:lnTo>
                        <a:pt x="12" y="0"/>
                      </a:lnTo>
                      <a:lnTo>
                        <a:pt x="0" y="7"/>
                      </a:lnTo>
                      <a:lnTo>
                        <a:pt x="111" y="170"/>
                      </a:lnTo>
                      <a:lnTo>
                        <a:pt x="123" y="16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7" name="Freeform 46"/>
                <p:cNvSpPr>
                  <a:spLocks/>
                </p:cNvSpPr>
                <p:nvPr/>
              </p:nvSpPr>
              <p:spPr bwMode="auto">
                <a:xfrm>
                  <a:off x="2823" y="249"/>
                  <a:ext cx="35" cy="19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1" y="0"/>
                    </a:cxn>
                    <a:cxn ang="0">
                      <a:pos x="0" y="194"/>
                    </a:cxn>
                    <a:cxn ang="0">
                      <a:pos x="17" y="196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35" h="196">
                      <a:moveTo>
                        <a:pt x="35" y="0"/>
                      </a:moveTo>
                      <a:lnTo>
                        <a:pt x="21" y="0"/>
                      </a:lnTo>
                      <a:lnTo>
                        <a:pt x="0" y="194"/>
                      </a:lnTo>
                      <a:lnTo>
                        <a:pt x="17" y="196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8" name="Freeform 47"/>
                <p:cNvSpPr>
                  <a:spLocks/>
                </p:cNvSpPr>
                <p:nvPr/>
              </p:nvSpPr>
              <p:spPr bwMode="auto">
                <a:xfrm>
                  <a:off x="3673" y="1707"/>
                  <a:ext cx="194" cy="7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9" y="73"/>
                    </a:cxn>
                    <a:cxn ang="0">
                      <a:pos x="194" y="59"/>
                    </a:cxn>
                    <a:cxn ang="0">
                      <a:pos x="5" y="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94" h="73">
                      <a:moveTo>
                        <a:pt x="0" y="14"/>
                      </a:moveTo>
                      <a:lnTo>
                        <a:pt x="189" y="73"/>
                      </a:lnTo>
                      <a:lnTo>
                        <a:pt x="194" y="59"/>
                      </a:lnTo>
                      <a:lnTo>
                        <a:pt x="5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9" name="Freeform 48"/>
                <p:cNvSpPr>
                  <a:spLocks/>
                </p:cNvSpPr>
                <p:nvPr/>
              </p:nvSpPr>
              <p:spPr bwMode="auto">
                <a:xfrm>
                  <a:off x="1883" y="580"/>
                  <a:ext cx="203" cy="203"/>
                </a:xfrm>
                <a:custGeom>
                  <a:avLst/>
                  <a:gdLst/>
                  <a:ahLst/>
                  <a:cxnLst>
                    <a:cxn ang="0">
                      <a:pos x="203" y="182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182" y="203"/>
                    </a:cxn>
                    <a:cxn ang="0">
                      <a:pos x="203" y="182"/>
                    </a:cxn>
                  </a:cxnLst>
                  <a:rect l="0" t="0" r="r" b="b"/>
                  <a:pathLst>
                    <a:path w="203" h="203">
                      <a:moveTo>
                        <a:pt x="203" y="182"/>
                      </a:moveTo>
                      <a:lnTo>
                        <a:pt x="21" y="0"/>
                      </a:lnTo>
                      <a:lnTo>
                        <a:pt x="0" y="21"/>
                      </a:lnTo>
                      <a:lnTo>
                        <a:pt x="182" y="203"/>
                      </a:lnTo>
                      <a:lnTo>
                        <a:pt x="203" y="182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0" name="Freeform 49"/>
                <p:cNvSpPr>
                  <a:spLocks/>
                </p:cNvSpPr>
                <p:nvPr/>
              </p:nvSpPr>
              <p:spPr bwMode="auto">
                <a:xfrm>
                  <a:off x="3548" y="1971"/>
                  <a:ext cx="173" cy="121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163" y="121"/>
                    </a:cxn>
                    <a:cxn ang="0">
                      <a:pos x="173" y="109"/>
                    </a:cxn>
                    <a:cxn ang="0">
                      <a:pos x="10" y="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73" h="121">
                      <a:moveTo>
                        <a:pt x="0" y="12"/>
                      </a:moveTo>
                      <a:lnTo>
                        <a:pt x="163" y="121"/>
                      </a:lnTo>
                      <a:lnTo>
                        <a:pt x="173" y="109"/>
                      </a:lnTo>
                      <a:lnTo>
                        <a:pt x="10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1" name="Freeform 50"/>
                <p:cNvSpPr>
                  <a:spLocks/>
                </p:cNvSpPr>
                <p:nvPr/>
              </p:nvSpPr>
              <p:spPr bwMode="auto">
                <a:xfrm>
                  <a:off x="3600" y="1884"/>
                  <a:ext cx="182" cy="104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175" y="104"/>
                    </a:cxn>
                    <a:cxn ang="0">
                      <a:pos x="182" y="90"/>
                    </a:cxn>
                    <a:cxn ang="0">
                      <a:pos x="7" y="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82" h="104">
                      <a:moveTo>
                        <a:pt x="0" y="12"/>
                      </a:moveTo>
                      <a:lnTo>
                        <a:pt x="175" y="104"/>
                      </a:lnTo>
                      <a:lnTo>
                        <a:pt x="182" y="90"/>
                      </a:lnTo>
                      <a:lnTo>
                        <a:pt x="7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2" name="Freeform 51"/>
                <p:cNvSpPr>
                  <a:spLocks/>
                </p:cNvSpPr>
                <p:nvPr/>
              </p:nvSpPr>
              <p:spPr bwMode="auto">
                <a:xfrm>
                  <a:off x="3189" y="379"/>
                  <a:ext cx="104" cy="180"/>
                </a:xfrm>
                <a:custGeom>
                  <a:avLst/>
                  <a:gdLst/>
                  <a:ahLst/>
                  <a:cxnLst>
                    <a:cxn ang="0">
                      <a:pos x="12" y="180"/>
                    </a:cxn>
                    <a:cxn ang="0">
                      <a:pos x="104" y="7"/>
                    </a:cxn>
                    <a:cxn ang="0">
                      <a:pos x="92" y="0"/>
                    </a:cxn>
                    <a:cxn ang="0">
                      <a:pos x="0" y="172"/>
                    </a:cxn>
                    <a:cxn ang="0">
                      <a:pos x="12" y="180"/>
                    </a:cxn>
                  </a:cxnLst>
                  <a:rect l="0" t="0" r="r" b="b"/>
                  <a:pathLst>
                    <a:path w="104" h="180">
                      <a:moveTo>
                        <a:pt x="12" y="180"/>
                      </a:moveTo>
                      <a:lnTo>
                        <a:pt x="104" y="7"/>
                      </a:lnTo>
                      <a:lnTo>
                        <a:pt x="92" y="0"/>
                      </a:lnTo>
                      <a:lnTo>
                        <a:pt x="0" y="172"/>
                      </a:lnTo>
                      <a:lnTo>
                        <a:pt x="12" y="18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3" name="Freeform 52"/>
                <p:cNvSpPr>
                  <a:spLocks/>
                </p:cNvSpPr>
                <p:nvPr/>
              </p:nvSpPr>
              <p:spPr bwMode="auto">
                <a:xfrm>
                  <a:off x="3582" y="1771"/>
                  <a:ext cx="250" cy="125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38" y="125"/>
                    </a:cxn>
                    <a:cxn ang="0">
                      <a:pos x="250" y="99"/>
                    </a:cxn>
                    <a:cxn ang="0">
                      <a:pos x="12" y="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250" h="125">
                      <a:moveTo>
                        <a:pt x="0" y="28"/>
                      </a:moveTo>
                      <a:lnTo>
                        <a:pt x="238" y="125"/>
                      </a:lnTo>
                      <a:lnTo>
                        <a:pt x="250" y="99"/>
                      </a:lnTo>
                      <a:lnTo>
                        <a:pt x="12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4" name="Freeform 53"/>
                <p:cNvSpPr>
                  <a:spLocks/>
                </p:cNvSpPr>
                <p:nvPr/>
              </p:nvSpPr>
              <p:spPr bwMode="auto">
                <a:xfrm>
                  <a:off x="3697" y="1185"/>
                  <a:ext cx="196" cy="54"/>
                </a:xfrm>
                <a:custGeom>
                  <a:avLst/>
                  <a:gdLst/>
                  <a:ahLst/>
                  <a:cxnLst>
                    <a:cxn ang="0">
                      <a:pos x="5" y="54"/>
                    </a:cxn>
                    <a:cxn ang="0">
                      <a:pos x="196" y="14"/>
                    </a:cxn>
                    <a:cxn ang="0">
                      <a:pos x="194" y="0"/>
                    </a:cxn>
                    <a:cxn ang="0">
                      <a:pos x="0" y="40"/>
                    </a:cxn>
                    <a:cxn ang="0">
                      <a:pos x="5" y="54"/>
                    </a:cxn>
                  </a:cxnLst>
                  <a:rect l="0" t="0" r="r" b="b"/>
                  <a:pathLst>
                    <a:path w="196" h="54">
                      <a:moveTo>
                        <a:pt x="5" y="54"/>
                      </a:moveTo>
                      <a:lnTo>
                        <a:pt x="196" y="14"/>
                      </a:lnTo>
                      <a:lnTo>
                        <a:pt x="194" y="0"/>
                      </a:lnTo>
                      <a:lnTo>
                        <a:pt x="0" y="40"/>
                      </a:lnTo>
                      <a:lnTo>
                        <a:pt x="5" y="5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5" name="Rectangle 54"/>
                <p:cNvSpPr>
                  <a:spLocks noChangeArrowheads="1"/>
                </p:cNvSpPr>
                <p:nvPr/>
              </p:nvSpPr>
              <p:spPr bwMode="auto">
                <a:xfrm>
                  <a:off x="3660" y="1411"/>
                  <a:ext cx="255" cy="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6" name="Freeform 55"/>
                <p:cNvSpPr>
                  <a:spLocks/>
                </p:cNvSpPr>
                <p:nvPr/>
              </p:nvSpPr>
              <p:spPr bwMode="auto">
                <a:xfrm>
                  <a:off x="3492" y="2047"/>
                  <a:ext cx="160" cy="137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151" y="137"/>
                    </a:cxn>
                    <a:cxn ang="0">
                      <a:pos x="160" y="125"/>
                    </a:cxn>
                    <a:cxn ang="0">
                      <a:pos x="9" y="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60" h="137">
                      <a:moveTo>
                        <a:pt x="0" y="12"/>
                      </a:moveTo>
                      <a:lnTo>
                        <a:pt x="151" y="137"/>
                      </a:lnTo>
                      <a:lnTo>
                        <a:pt x="160" y="125"/>
                      </a:lnTo>
                      <a:lnTo>
                        <a:pt x="9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7" name="Freeform 56"/>
                <p:cNvSpPr>
                  <a:spLocks/>
                </p:cNvSpPr>
                <p:nvPr/>
              </p:nvSpPr>
              <p:spPr bwMode="auto">
                <a:xfrm>
                  <a:off x="3714" y="1298"/>
                  <a:ext cx="196" cy="35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96" y="14"/>
                    </a:cxn>
                    <a:cxn ang="0">
                      <a:pos x="193" y="0"/>
                    </a:cxn>
                    <a:cxn ang="0">
                      <a:pos x="0" y="21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196" h="35">
                      <a:moveTo>
                        <a:pt x="0" y="35"/>
                      </a:moveTo>
                      <a:lnTo>
                        <a:pt x="196" y="14"/>
                      </a:lnTo>
                      <a:lnTo>
                        <a:pt x="193" y="0"/>
                      </a:lnTo>
                      <a:lnTo>
                        <a:pt x="0" y="21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8" name="Freeform 57"/>
                <p:cNvSpPr>
                  <a:spLocks/>
                </p:cNvSpPr>
                <p:nvPr/>
              </p:nvSpPr>
              <p:spPr bwMode="auto">
                <a:xfrm>
                  <a:off x="3579" y="960"/>
                  <a:ext cx="250" cy="128"/>
                </a:xfrm>
                <a:custGeom>
                  <a:avLst/>
                  <a:gdLst/>
                  <a:ahLst/>
                  <a:cxnLst>
                    <a:cxn ang="0">
                      <a:pos x="12" y="128"/>
                    </a:cxn>
                    <a:cxn ang="0">
                      <a:pos x="250" y="28"/>
                    </a:cxn>
                    <a:cxn ang="0">
                      <a:pos x="238" y="0"/>
                    </a:cxn>
                    <a:cxn ang="0">
                      <a:pos x="0" y="99"/>
                    </a:cxn>
                    <a:cxn ang="0">
                      <a:pos x="12" y="128"/>
                    </a:cxn>
                  </a:cxnLst>
                  <a:rect l="0" t="0" r="r" b="b"/>
                  <a:pathLst>
                    <a:path w="250" h="128">
                      <a:moveTo>
                        <a:pt x="12" y="128"/>
                      </a:moveTo>
                      <a:lnTo>
                        <a:pt x="250" y="28"/>
                      </a:lnTo>
                      <a:lnTo>
                        <a:pt x="238" y="0"/>
                      </a:lnTo>
                      <a:lnTo>
                        <a:pt x="0" y="99"/>
                      </a:lnTo>
                      <a:lnTo>
                        <a:pt x="12" y="128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9" name="Freeform 58"/>
                <p:cNvSpPr>
                  <a:spLocks/>
                </p:cNvSpPr>
                <p:nvPr/>
              </p:nvSpPr>
              <p:spPr bwMode="auto">
                <a:xfrm>
                  <a:off x="3671" y="1066"/>
                  <a:ext cx="194" cy="74"/>
                </a:xfrm>
                <a:custGeom>
                  <a:avLst/>
                  <a:gdLst/>
                  <a:ahLst/>
                  <a:cxnLst>
                    <a:cxn ang="0">
                      <a:pos x="5" y="74"/>
                    </a:cxn>
                    <a:cxn ang="0">
                      <a:pos x="194" y="15"/>
                    </a:cxn>
                    <a:cxn ang="0">
                      <a:pos x="189" y="0"/>
                    </a:cxn>
                    <a:cxn ang="0">
                      <a:pos x="0" y="60"/>
                    </a:cxn>
                    <a:cxn ang="0">
                      <a:pos x="5" y="74"/>
                    </a:cxn>
                  </a:cxnLst>
                  <a:rect l="0" t="0" r="r" b="b"/>
                  <a:pathLst>
                    <a:path w="194" h="74">
                      <a:moveTo>
                        <a:pt x="5" y="74"/>
                      </a:moveTo>
                      <a:lnTo>
                        <a:pt x="194" y="15"/>
                      </a:lnTo>
                      <a:lnTo>
                        <a:pt x="189" y="0"/>
                      </a:lnTo>
                      <a:lnTo>
                        <a:pt x="0" y="60"/>
                      </a:lnTo>
                      <a:lnTo>
                        <a:pt x="5" y="7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0" name="Freeform 59"/>
                <p:cNvSpPr>
                  <a:spLocks/>
                </p:cNvSpPr>
                <p:nvPr/>
              </p:nvSpPr>
              <p:spPr bwMode="auto">
                <a:xfrm>
                  <a:off x="3277" y="440"/>
                  <a:ext cx="120" cy="170"/>
                </a:xfrm>
                <a:custGeom>
                  <a:avLst/>
                  <a:gdLst/>
                  <a:ahLst/>
                  <a:cxnLst>
                    <a:cxn ang="0">
                      <a:pos x="11" y="170"/>
                    </a:cxn>
                    <a:cxn ang="0">
                      <a:pos x="120" y="7"/>
                    </a:cxn>
                    <a:cxn ang="0">
                      <a:pos x="108" y="0"/>
                    </a:cxn>
                    <a:cxn ang="0">
                      <a:pos x="0" y="163"/>
                    </a:cxn>
                    <a:cxn ang="0">
                      <a:pos x="11" y="170"/>
                    </a:cxn>
                  </a:cxnLst>
                  <a:rect l="0" t="0" r="r" b="b"/>
                  <a:pathLst>
                    <a:path w="120" h="170">
                      <a:moveTo>
                        <a:pt x="11" y="170"/>
                      </a:moveTo>
                      <a:lnTo>
                        <a:pt x="120" y="7"/>
                      </a:lnTo>
                      <a:lnTo>
                        <a:pt x="108" y="0"/>
                      </a:lnTo>
                      <a:lnTo>
                        <a:pt x="0" y="163"/>
                      </a:lnTo>
                      <a:lnTo>
                        <a:pt x="11" y="17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1" name="Freeform 60"/>
                <p:cNvSpPr>
                  <a:spLocks/>
                </p:cNvSpPr>
                <p:nvPr/>
              </p:nvSpPr>
              <p:spPr bwMode="auto">
                <a:xfrm>
                  <a:off x="3373" y="580"/>
                  <a:ext cx="204" cy="203"/>
                </a:xfrm>
                <a:custGeom>
                  <a:avLst/>
                  <a:gdLst/>
                  <a:ahLst/>
                  <a:cxnLst>
                    <a:cxn ang="0">
                      <a:pos x="22" y="203"/>
                    </a:cxn>
                    <a:cxn ang="0">
                      <a:pos x="204" y="21"/>
                    </a:cxn>
                    <a:cxn ang="0">
                      <a:pos x="182" y="0"/>
                    </a:cxn>
                    <a:cxn ang="0">
                      <a:pos x="0" y="182"/>
                    </a:cxn>
                    <a:cxn ang="0">
                      <a:pos x="22" y="203"/>
                    </a:cxn>
                  </a:cxnLst>
                  <a:rect l="0" t="0" r="r" b="b"/>
                  <a:pathLst>
                    <a:path w="204" h="203">
                      <a:moveTo>
                        <a:pt x="22" y="203"/>
                      </a:moveTo>
                      <a:lnTo>
                        <a:pt x="204" y="21"/>
                      </a:lnTo>
                      <a:lnTo>
                        <a:pt x="182" y="0"/>
                      </a:lnTo>
                      <a:lnTo>
                        <a:pt x="0" y="182"/>
                      </a:lnTo>
                      <a:lnTo>
                        <a:pt x="22" y="20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2" name="Freeform 61"/>
                <p:cNvSpPr>
                  <a:spLocks/>
                </p:cNvSpPr>
                <p:nvPr/>
              </p:nvSpPr>
              <p:spPr bwMode="auto">
                <a:xfrm>
                  <a:off x="3697" y="1615"/>
                  <a:ext cx="196" cy="54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94" y="54"/>
                    </a:cxn>
                    <a:cxn ang="0">
                      <a:pos x="196" y="40"/>
                    </a:cxn>
                    <a:cxn ang="0">
                      <a:pos x="5" y="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96" h="54">
                      <a:moveTo>
                        <a:pt x="0" y="14"/>
                      </a:moveTo>
                      <a:lnTo>
                        <a:pt x="194" y="54"/>
                      </a:lnTo>
                      <a:lnTo>
                        <a:pt x="196" y="40"/>
                      </a:lnTo>
                      <a:lnTo>
                        <a:pt x="5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3" name="Freeform 62"/>
                <p:cNvSpPr>
                  <a:spLocks/>
                </p:cNvSpPr>
                <p:nvPr/>
              </p:nvSpPr>
              <p:spPr bwMode="auto">
                <a:xfrm>
                  <a:off x="3546" y="759"/>
                  <a:ext cx="170" cy="121"/>
                </a:xfrm>
                <a:custGeom>
                  <a:avLst/>
                  <a:gdLst/>
                  <a:ahLst/>
                  <a:cxnLst>
                    <a:cxn ang="0">
                      <a:pos x="7" y="121"/>
                    </a:cxn>
                    <a:cxn ang="0">
                      <a:pos x="170" y="12"/>
                    </a:cxn>
                    <a:cxn ang="0">
                      <a:pos x="163" y="0"/>
                    </a:cxn>
                    <a:cxn ang="0">
                      <a:pos x="0" y="109"/>
                    </a:cxn>
                    <a:cxn ang="0">
                      <a:pos x="7" y="121"/>
                    </a:cxn>
                  </a:cxnLst>
                  <a:rect l="0" t="0" r="r" b="b"/>
                  <a:pathLst>
                    <a:path w="170" h="121">
                      <a:moveTo>
                        <a:pt x="7" y="121"/>
                      </a:moveTo>
                      <a:lnTo>
                        <a:pt x="170" y="12"/>
                      </a:lnTo>
                      <a:lnTo>
                        <a:pt x="163" y="0"/>
                      </a:lnTo>
                      <a:lnTo>
                        <a:pt x="0" y="109"/>
                      </a:lnTo>
                      <a:lnTo>
                        <a:pt x="7" y="12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4" name="Freeform 63"/>
                <p:cNvSpPr>
                  <a:spLocks/>
                </p:cNvSpPr>
                <p:nvPr/>
              </p:nvSpPr>
              <p:spPr bwMode="auto">
                <a:xfrm>
                  <a:off x="3595" y="856"/>
                  <a:ext cx="180" cy="107"/>
                </a:xfrm>
                <a:custGeom>
                  <a:avLst/>
                  <a:gdLst/>
                  <a:ahLst/>
                  <a:cxnLst>
                    <a:cxn ang="0">
                      <a:pos x="8" y="107"/>
                    </a:cxn>
                    <a:cxn ang="0">
                      <a:pos x="180" y="12"/>
                    </a:cxn>
                    <a:cxn ang="0">
                      <a:pos x="173" y="0"/>
                    </a:cxn>
                    <a:cxn ang="0">
                      <a:pos x="0" y="95"/>
                    </a:cxn>
                    <a:cxn ang="0">
                      <a:pos x="8" y="107"/>
                    </a:cxn>
                  </a:cxnLst>
                  <a:rect l="0" t="0" r="r" b="b"/>
                  <a:pathLst>
                    <a:path w="180" h="107">
                      <a:moveTo>
                        <a:pt x="8" y="107"/>
                      </a:moveTo>
                      <a:lnTo>
                        <a:pt x="180" y="12"/>
                      </a:lnTo>
                      <a:lnTo>
                        <a:pt x="173" y="0"/>
                      </a:lnTo>
                      <a:lnTo>
                        <a:pt x="0" y="95"/>
                      </a:lnTo>
                      <a:lnTo>
                        <a:pt x="8" y="10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5" name="Freeform 64"/>
                <p:cNvSpPr>
                  <a:spLocks/>
                </p:cNvSpPr>
                <p:nvPr/>
              </p:nvSpPr>
              <p:spPr bwMode="auto">
                <a:xfrm>
                  <a:off x="3484" y="662"/>
                  <a:ext cx="161" cy="137"/>
                </a:xfrm>
                <a:custGeom>
                  <a:avLst/>
                  <a:gdLst/>
                  <a:ahLst/>
                  <a:cxnLst>
                    <a:cxn ang="0">
                      <a:pos x="10" y="137"/>
                    </a:cxn>
                    <a:cxn ang="0">
                      <a:pos x="161" y="12"/>
                    </a:cxn>
                    <a:cxn ang="0">
                      <a:pos x="152" y="0"/>
                    </a:cxn>
                    <a:cxn ang="0">
                      <a:pos x="0" y="126"/>
                    </a:cxn>
                    <a:cxn ang="0">
                      <a:pos x="10" y="137"/>
                    </a:cxn>
                  </a:cxnLst>
                  <a:rect l="0" t="0" r="r" b="b"/>
                  <a:pathLst>
                    <a:path w="161" h="137">
                      <a:moveTo>
                        <a:pt x="10" y="137"/>
                      </a:moveTo>
                      <a:lnTo>
                        <a:pt x="161" y="12"/>
                      </a:lnTo>
                      <a:lnTo>
                        <a:pt x="152" y="0"/>
                      </a:lnTo>
                      <a:lnTo>
                        <a:pt x="0" y="126"/>
                      </a:lnTo>
                      <a:lnTo>
                        <a:pt x="10" y="13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6" name="Freeform 65"/>
                <p:cNvSpPr>
                  <a:spLocks/>
                </p:cNvSpPr>
                <p:nvPr/>
              </p:nvSpPr>
              <p:spPr bwMode="auto">
                <a:xfrm>
                  <a:off x="3714" y="1515"/>
                  <a:ext cx="196" cy="33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96" y="33"/>
                    </a:cxn>
                    <a:cxn ang="0">
                      <a:pos x="196" y="19"/>
                    </a:cxn>
                    <a:cxn ang="0">
                      <a:pos x="2" y="0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6" h="33">
                      <a:moveTo>
                        <a:pt x="0" y="15"/>
                      </a:moveTo>
                      <a:lnTo>
                        <a:pt x="196" y="33"/>
                      </a:lnTo>
                      <a:lnTo>
                        <a:pt x="196" y="19"/>
                      </a:lnTo>
                      <a:lnTo>
                        <a:pt x="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7" name="Freeform 66"/>
                <p:cNvSpPr>
                  <a:spLocks/>
                </p:cNvSpPr>
                <p:nvPr/>
              </p:nvSpPr>
              <p:spPr bwMode="auto">
                <a:xfrm>
                  <a:off x="2372" y="294"/>
                  <a:ext cx="71" cy="19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0" y="5"/>
                    </a:cxn>
                    <a:cxn ang="0">
                      <a:pos x="57" y="191"/>
                    </a:cxn>
                    <a:cxn ang="0">
                      <a:pos x="71" y="187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71" h="191">
                      <a:moveTo>
                        <a:pt x="14" y="0"/>
                      </a:moveTo>
                      <a:lnTo>
                        <a:pt x="0" y="5"/>
                      </a:lnTo>
                      <a:lnTo>
                        <a:pt x="57" y="191"/>
                      </a:lnTo>
                      <a:lnTo>
                        <a:pt x="71" y="18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8" name="Freeform 67"/>
                <p:cNvSpPr>
                  <a:spLocks/>
                </p:cNvSpPr>
                <p:nvPr/>
              </p:nvSpPr>
              <p:spPr bwMode="auto">
                <a:xfrm>
                  <a:off x="3373" y="2070"/>
                  <a:ext cx="204" cy="20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82" y="201"/>
                    </a:cxn>
                    <a:cxn ang="0">
                      <a:pos x="204" y="179"/>
                    </a:cxn>
                    <a:cxn ang="0">
                      <a:pos x="22" y="0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204" h="201">
                      <a:moveTo>
                        <a:pt x="0" y="21"/>
                      </a:moveTo>
                      <a:lnTo>
                        <a:pt x="182" y="201"/>
                      </a:lnTo>
                      <a:lnTo>
                        <a:pt x="204" y="179"/>
                      </a:lnTo>
                      <a:lnTo>
                        <a:pt x="22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9" name="Freeform 68"/>
                <p:cNvSpPr>
                  <a:spLocks/>
                </p:cNvSpPr>
                <p:nvPr/>
              </p:nvSpPr>
              <p:spPr bwMode="auto">
                <a:xfrm>
                  <a:off x="2483" y="266"/>
                  <a:ext cx="54" cy="196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8" y="196"/>
                    </a:cxn>
                    <a:cxn ang="0">
                      <a:pos x="54" y="191"/>
                    </a:cxn>
                    <a:cxn ang="0">
                      <a:pos x="14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4" h="196">
                      <a:moveTo>
                        <a:pt x="0" y="2"/>
                      </a:moveTo>
                      <a:lnTo>
                        <a:pt x="38" y="196"/>
                      </a:lnTo>
                      <a:lnTo>
                        <a:pt x="54" y="191"/>
                      </a:lnTo>
                      <a:lnTo>
                        <a:pt x="1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0" name="Freeform 69"/>
                <p:cNvSpPr>
                  <a:spLocks/>
                </p:cNvSpPr>
                <p:nvPr/>
              </p:nvSpPr>
              <p:spPr bwMode="auto">
                <a:xfrm>
                  <a:off x="3017" y="294"/>
                  <a:ext cx="73" cy="191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0" y="187"/>
                    </a:cxn>
                    <a:cxn ang="0">
                      <a:pos x="14" y="191"/>
                    </a:cxn>
                    <a:cxn ang="0">
                      <a:pos x="73" y="5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73" h="191">
                      <a:moveTo>
                        <a:pt x="59" y="0"/>
                      </a:moveTo>
                      <a:lnTo>
                        <a:pt x="0" y="187"/>
                      </a:lnTo>
                      <a:lnTo>
                        <a:pt x="14" y="191"/>
                      </a:lnTo>
                      <a:lnTo>
                        <a:pt x="73" y="5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1" name="Freeform 70"/>
                <p:cNvSpPr>
                  <a:spLocks/>
                </p:cNvSpPr>
                <p:nvPr/>
              </p:nvSpPr>
              <p:spPr bwMode="auto">
                <a:xfrm>
                  <a:off x="3352" y="507"/>
                  <a:ext cx="137" cy="163"/>
                </a:xfrm>
                <a:custGeom>
                  <a:avLst/>
                  <a:gdLst/>
                  <a:ahLst/>
                  <a:cxnLst>
                    <a:cxn ang="0">
                      <a:pos x="125" y="0"/>
                    </a:cxn>
                    <a:cxn ang="0">
                      <a:pos x="0" y="153"/>
                    </a:cxn>
                    <a:cxn ang="0">
                      <a:pos x="12" y="163"/>
                    </a:cxn>
                    <a:cxn ang="0">
                      <a:pos x="137" y="9"/>
                    </a:cxn>
                    <a:cxn ang="0">
                      <a:pos x="125" y="0"/>
                    </a:cxn>
                  </a:cxnLst>
                  <a:rect l="0" t="0" r="r" b="b"/>
                  <a:pathLst>
                    <a:path w="137" h="163">
                      <a:moveTo>
                        <a:pt x="125" y="0"/>
                      </a:moveTo>
                      <a:lnTo>
                        <a:pt x="0" y="153"/>
                      </a:lnTo>
                      <a:lnTo>
                        <a:pt x="12" y="163"/>
                      </a:lnTo>
                      <a:lnTo>
                        <a:pt x="137" y="9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2" name="Freeform 71"/>
                <p:cNvSpPr>
                  <a:spLocks/>
                </p:cNvSpPr>
                <p:nvPr/>
              </p:nvSpPr>
              <p:spPr bwMode="auto">
                <a:xfrm>
                  <a:off x="2925" y="266"/>
                  <a:ext cx="54" cy="19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0" y="191"/>
                    </a:cxn>
                    <a:cxn ang="0">
                      <a:pos x="14" y="196"/>
                    </a:cxn>
                    <a:cxn ang="0">
                      <a:pos x="54" y="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54" h="196">
                      <a:moveTo>
                        <a:pt x="40" y="0"/>
                      </a:moveTo>
                      <a:lnTo>
                        <a:pt x="0" y="191"/>
                      </a:lnTo>
                      <a:lnTo>
                        <a:pt x="14" y="196"/>
                      </a:lnTo>
                      <a:lnTo>
                        <a:pt x="54" y="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3" name="Freeform 72"/>
                <p:cNvSpPr>
                  <a:spLocks/>
                </p:cNvSpPr>
                <p:nvPr/>
              </p:nvSpPr>
              <p:spPr bwMode="auto">
                <a:xfrm>
                  <a:off x="1817" y="662"/>
                  <a:ext cx="160" cy="137"/>
                </a:xfrm>
                <a:custGeom>
                  <a:avLst/>
                  <a:gdLst/>
                  <a:ahLst/>
                  <a:cxnLst>
                    <a:cxn ang="0">
                      <a:pos x="160" y="126"/>
                    </a:cxn>
                    <a:cxn ang="0">
                      <a:pos x="9" y="0"/>
                    </a:cxn>
                    <a:cxn ang="0">
                      <a:pos x="0" y="12"/>
                    </a:cxn>
                    <a:cxn ang="0">
                      <a:pos x="151" y="137"/>
                    </a:cxn>
                    <a:cxn ang="0">
                      <a:pos x="160" y="126"/>
                    </a:cxn>
                  </a:cxnLst>
                  <a:rect l="0" t="0" r="r" b="b"/>
                  <a:pathLst>
                    <a:path w="160" h="137">
                      <a:moveTo>
                        <a:pt x="160" y="126"/>
                      </a:moveTo>
                      <a:lnTo>
                        <a:pt x="9" y="0"/>
                      </a:lnTo>
                      <a:lnTo>
                        <a:pt x="0" y="12"/>
                      </a:lnTo>
                      <a:lnTo>
                        <a:pt x="151" y="137"/>
                      </a:lnTo>
                      <a:lnTo>
                        <a:pt x="160" y="126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4" name="Freeform 73"/>
                <p:cNvSpPr>
                  <a:spLocks/>
                </p:cNvSpPr>
                <p:nvPr/>
              </p:nvSpPr>
              <p:spPr bwMode="auto">
                <a:xfrm>
                  <a:off x="1597" y="1066"/>
                  <a:ext cx="191" cy="74"/>
                </a:xfrm>
                <a:custGeom>
                  <a:avLst/>
                  <a:gdLst/>
                  <a:ahLst/>
                  <a:cxnLst>
                    <a:cxn ang="0">
                      <a:pos x="191" y="60"/>
                    </a:cxn>
                    <a:cxn ang="0">
                      <a:pos x="5" y="0"/>
                    </a:cxn>
                    <a:cxn ang="0">
                      <a:pos x="0" y="15"/>
                    </a:cxn>
                    <a:cxn ang="0">
                      <a:pos x="187" y="74"/>
                    </a:cxn>
                    <a:cxn ang="0">
                      <a:pos x="191" y="60"/>
                    </a:cxn>
                  </a:cxnLst>
                  <a:rect l="0" t="0" r="r" b="b"/>
                  <a:pathLst>
                    <a:path w="191" h="74">
                      <a:moveTo>
                        <a:pt x="191" y="60"/>
                      </a:moveTo>
                      <a:lnTo>
                        <a:pt x="5" y="0"/>
                      </a:lnTo>
                      <a:lnTo>
                        <a:pt x="0" y="15"/>
                      </a:lnTo>
                      <a:lnTo>
                        <a:pt x="187" y="74"/>
                      </a:lnTo>
                      <a:lnTo>
                        <a:pt x="191" y="6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5" name="Freeform 74"/>
                <p:cNvSpPr>
                  <a:spLocks/>
                </p:cNvSpPr>
                <p:nvPr/>
              </p:nvSpPr>
              <p:spPr bwMode="auto">
                <a:xfrm>
                  <a:off x="1550" y="1298"/>
                  <a:ext cx="198" cy="35"/>
                </a:xfrm>
                <a:custGeom>
                  <a:avLst/>
                  <a:gdLst/>
                  <a:ahLst/>
                  <a:cxnLst>
                    <a:cxn ang="0">
                      <a:pos x="198" y="21"/>
                    </a:cxn>
                    <a:cxn ang="0">
                      <a:pos x="2" y="0"/>
                    </a:cxn>
                    <a:cxn ang="0">
                      <a:pos x="0" y="14"/>
                    </a:cxn>
                    <a:cxn ang="0">
                      <a:pos x="196" y="35"/>
                    </a:cxn>
                    <a:cxn ang="0">
                      <a:pos x="198" y="21"/>
                    </a:cxn>
                  </a:cxnLst>
                  <a:rect l="0" t="0" r="r" b="b"/>
                  <a:pathLst>
                    <a:path w="198" h="35">
                      <a:moveTo>
                        <a:pt x="198" y="21"/>
                      </a:moveTo>
                      <a:lnTo>
                        <a:pt x="2" y="0"/>
                      </a:lnTo>
                      <a:lnTo>
                        <a:pt x="0" y="14"/>
                      </a:lnTo>
                      <a:lnTo>
                        <a:pt x="196" y="35"/>
                      </a:lnTo>
                      <a:lnTo>
                        <a:pt x="198" y="21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6" name="Freeform 75"/>
                <p:cNvSpPr>
                  <a:spLocks/>
                </p:cNvSpPr>
                <p:nvPr/>
              </p:nvSpPr>
              <p:spPr bwMode="auto">
                <a:xfrm>
                  <a:off x="1566" y="1185"/>
                  <a:ext cx="196" cy="54"/>
                </a:xfrm>
                <a:custGeom>
                  <a:avLst/>
                  <a:gdLst/>
                  <a:ahLst/>
                  <a:cxnLst>
                    <a:cxn ang="0">
                      <a:pos x="196" y="40"/>
                    </a:cxn>
                    <a:cxn ang="0">
                      <a:pos x="5" y="0"/>
                    </a:cxn>
                    <a:cxn ang="0">
                      <a:pos x="0" y="14"/>
                    </a:cxn>
                    <a:cxn ang="0">
                      <a:pos x="194" y="54"/>
                    </a:cxn>
                    <a:cxn ang="0">
                      <a:pos x="196" y="40"/>
                    </a:cxn>
                  </a:cxnLst>
                  <a:rect l="0" t="0" r="r" b="b"/>
                  <a:pathLst>
                    <a:path w="196" h="54">
                      <a:moveTo>
                        <a:pt x="196" y="40"/>
                      </a:moveTo>
                      <a:lnTo>
                        <a:pt x="5" y="0"/>
                      </a:lnTo>
                      <a:lnTo>
                        <a:pt x="0" y="14"/>
                      </a:lnTo>
                      <a:lnTo>
                        <a:pt x="194" y="54"/>
                      </a:lnTo>
                      <a:lnTo>
                        <a:pt x="196" y="4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7" name="Rectangle 76"/>
                <p:cNvSpPr>
                  <a:spLocks noChangeArrowheads="1"/>
                </p:cNvSpPr>
                <p:nvPr/>
              </p:nvSpPr>
              <p:spPr bwMode="auto">
                <a:xfrm>
                  <a:off x="1544" y="1420"/>
                  <a:ext cx="258" cy="28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8" name="Freeform 77"/>
                <p:cNvSpPr>
                  <a:spLocks/>
                </p:cNvSpPr>
                <p:nvPr/>
              </p:nvSpPr>
              <p:spPr bwMode="auto">
                <a:xfrm>
                  <a:off x="1684" y="856"/>
                  <a:ext cx="180" cy="107"/>
                </a:xfrm>
                <a:custGeom>
                  <a:avLst/>
                  <a:gdLst/>
                  <a:ahLst/>
                  <a:cxnLst>
                    <a:cxn ang="0">
                      <a:pos x="180" y="95"/>
                    </a:cxn>
                    <a:cxn ang="0">
                      <a:pos x="8" y="0"/>
                    </a:cxn>
                    <a:cxn ang="0">
                      <a:pos x="0" y="12"/>
                    </a:cxn>
                    <a:cxn ang="0">
                      <a:pos x="173" y="107"/>
                    </a:cxn>
                    <a:cxn ang="0">
                      <a:pos x="180" y="95"/>
                    </a:cxn>
                  </a:cxnLst>
                  <a:rect l="0" t="0" r="r" b="b"/>
                  <a:pathLst>
                    <a:path w="180" h="107">
                      <a:moveTo>
                        <a:pt x="180" y="95"/>
                      </a:moveTo>
                      <a:lnTo>
                        <a:pt x="8" y="0"/>
                      </a:lnTo>
                      <a:lnTo>
                        <a:pt x="0" y="12"/>
                      </a:lnTo>
                      <a:lnTo>
                        <a:pt x="173" y="107"/>
                      </a:lnTo>
                      <a:lnTo>
                        <a:pt x="180" y="95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9" name="Freeform 78"/>
                <p:cNvSpPr>
                  <a:spLocks/>
                </p:cNvSpPr>
                <p:nvPr/>
              </p:nvSpPr>
              <p:spPr bwMode="auto">
                <a:xfrm>
                  <a:off x="1744" y="759"/>
                  <a:ext cx="172" cy="121"/>
                </a:xfrm>
                <a:custGeom>
                  <a:avLst/>
                  <a:gdLst/>
                  <a:ahLst/>
                  <a:cxnLst>
                    <a:cxn ang="0">
                      <a:pos x="172" y="109"/>
                    </a:cxn>
                    <a:cxn ang="0">
                      <a:pos x="9" y="0"/>
                    </a:cxn>
                    <a:cxn ang="0">
                      <a:pos x="0" y="12"/>
                    </a:cxn>
                    <a:cxn ang="0">
                      <a:pos x="162" y="121"/>
                    </a:cxn>
                    <a:cxn ang="0">
                      <a:pos x="172" y="109"/>
                    </a:cxn>
                  </a:cxnLst>
                  <a:rect l="0" t="0" r="r" b="b"/>
                  <a:pathLst>
                    <a:path w="172" h="121">
                      <a:moveTo>
                        <a:pt x="172" y="109"/>
                      </a:moveTo>
                      <a:lnTo>
                        <a:pt x="9" y="0"/>
                      </a:lnTo>
                      <a:lnTo>
                        <a:pt x="0" y="12"/>
                      </a:lnTo>
                      <a:lnTo>
                        <a:pt x="162" y="121"/>
                      </a:lnTo>
                      <a:lnTo>
                        <a:pt x="172" y="109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0" name="Freeform 79"/>
                <p:cNvSpPr>
                  <a:spLocks/>
                </p:cNvSpPr>
                <p:nvPr/>
              </p:nvSpPr>
              <p:spPr bwMode="auto">
                <a:xfrm>
                  <a:off x="1632" y="960"/>
                  <a:ext cx="249" cy="128"/>
                </a:xfrm>
                <a:custGeom>
                  <a:avLst/>
                  <a:gdLst/>
                  <a:ahLst/>
                  <a:cxnLst>
                    <a:cxn ang="0">
                      <a:pos x="249" y="99"/>
                    </a:cxn>
                    <a:cxn ang="0">
                      <a:pos x="12" y="0"/>
                    </a:cxn>
                    <a:cxn ang="0">
                      <a:pos x="0" y="28"/>
                    </a:cxn>
                    <a:cxn ang="0">
                      <a:pos x="237" y="128"/>
                    </a:cxn>
                    <a:cxn ang="0">
                      <a:pos x="249" y="99"/>
                    </a:cxn>
                  </a:cxnLst>
                  <a:rect l="0" t="0" r="r" b="b"/>
                  <a:pathLst>
                    <a:path w="249" h="128">
                      <a:moveTo>
                        <a:pt x="249" y="99"/>
                      </a:moveTo>
                      <a:lnTo>
                        <a:pt x="12" y="0"/>
                      </a:lnTo>
                      <a:lnTo>
                        <a:pt x="0" y="28"/>
                      </a:lnTo>
                      <a:lnTo>
                        <a:pt x="237" y="128"/>
                      </a:lnTo>
                      <a:lnTo>
                        <a:pt x="249" y="99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1" name="Freeform 80"/>
                <p:cNvSpPr>
                  <a:spLocks/>
                </p:cNvSpPr>
                <p:nvPr/>
              </p:nvSpPr>
              <p:spPr bwMode="auto">
                <a:xfrm>
                  <a:off x="1550" y="1515"/>
                  <a:ext cx="196" cy="33"/>
                </a:xfrm>
                <a:custGeom>
                  <a:avLst/>
                  <a:gdLst/>
                  <a:ahLst/>
                  <a:cxnLst>
                    <a:cxn ang="0">
                      <a:pos x="196" y="0"/>
                    </a:cxn>
                    <a:cxn ang="0">
                      <a:pos x="0" y="19"/>
                    </a:cxn>
                    <a:cxn ang="0">
                      <a:pos x="2" y="33"/>
                    </a:cxn>
                    <a:cxn ang="0">
                      <a:pos x="196" y="15"/>
                    </a:cxn>
                    <a:cxn ang="0">
                      <a:pos x="196" y="0"/>
                    </a:cxn>
                  </a:cxnLst>
                  <a:rect l="0" t="0" r="r" b="b"/>
                  <a:pathLst>
                    <a:path w="196" h="33">
                      <a:moveTo>
                        <a:pt x="196" y="0"/>
                      </a:moveTo>
                      <a:lnTo>
                        <a:pt x="0" y="19"/>
                      </a:lnTo>
                      <a:lnTo>
                        <a:pt x="2" y="33"/>
                      </a:lnTo>
                      <a:lnTo>
                        <a:pt x="196" y="15"/>
                      </a:lnTo>
                      <a:lnTo>
                        <a:pt x="19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2" name="Freeform 81"/>
                <p:cNvSpPr>
                  <a:spLocks/>
                </p:cNvSpPr>
                <p:nvPr/>
              </p:nvSpPr>
              <p:spPr bwMode="auto">
                <a:xfrm>
                  <a:off x="1807" y="2047"/>
                  <a:ext cx="163" cy="137"/>
                </a:xfrm>
                <a:custGeom>
                  <a:avLst/>
                  <a:gdLst/>
                  <a:ahLst/>
                  <a:cxnLst>
                    <a:cxn ang="0">
                      <a:pos x="154" y="0"/>
                    </a:cxn>
                    <a:cxn ang="0">
                      <a:pos x="0" y="125"/>
                    </a:cxn>
                    <a:cxn ang="0">
                      <a:pos x="10" y="137"/>
                    </a:cxn>
                    <a:cxn ang="0">
                      <a:pos x="163" y="12"/>
                    </a:cxn>
                    <a:cxn ang="0">
                      <a:pos x="154" y="0"/>
                    </a:cxn>
                  </a:cxnLst>
                  <a:rect l="0" t="0" r="r" b="b"/>
                  <a:pathLst>
                    <a:path w="163" h="137">
                      <a:moveTo>
                        <a:pt x="154" y="0"/>
                      </a:moveTo>
                      <a:lnTo>
                        <a:pt x="0" y="125"/>
                      </a:lnTo>
                      <a:lnTo>
                        <a:pt x="10" y="137"/>
                      </a:lnTo>
                      <a:lnTo>
                        <a:pt x="163" y="12"/>
                      </a:lnTo>
                      <a:lnTo>
                        <a:pt x="15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" name="Freeform 82"/>
                <p:cNvSpPr>
                  <a:spLocks/>
                </p:cNvSpPr>
                <p:nvPr/>
              </p:nvSpPr>
              <p:spPr bwMode="auto">
                <a:xfrm>
                  <a:off x="1566" y="1615"/>
                  <a:ext cx="196" cy="54"/>
                </a:xfrm>
                <a:custGeom>
                  <a:avLst/>
                  <a:gdLst/>
                  <a:ahLst/>
                  <a:cxnLst>
                    <a:cxn ang="0">
                      <a:pos x="194" y="0"/>
                    </a:cxn>
                    <a:cxn ang="0">
                      <a:pos x="0" y="40"/>
                    </a:cxn>
                    <a:cxn ang="0">
                      <a:pos x="3" y="54"/>
                    </a:cxn>
                    <a:cxn ang="0">
                      <a:pos x="196" y="14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96" h="54">
                      <a:moveTo>
                        <a:pt x="194" y="0"/>
                      </a:moveTo>
                      <a:lnTo>
                        <a:pt x="0" y="40"/>
                      </a:lnTo>
                      <a:lnTo>
                        <a:pt x="3" y="54"/>
                      </a:lnTo>
                      <a:lnTo>
                        <a:pt x="196" y="14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4" name="Freeform 83"/>
                <p:cNvSpPr>
                  <a:spLocks/>
                </p:cNvSpPr>
                <p:nvPr/>
              </p:nvSpPr>
              <p:spPr bwMode="auto">
                <a:xfrm>
                  <a:off x="1973" y="507"/>
                  <a:ext cx="134" cy="163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9"/>
                    </a:cxn>
                    <a:cxn ang="0">
                      <a:pos x="122" y="163"/>
                    </a:cxn>
                    <a:cxn ang="0">
                      <a:pos x="134" y="153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34" h="163">
                      <a:moveTo>
                        <a:pt x="9" y="0"/>
                      </a:moveTo>
                      <a:lnTo>
                        <a:pt x="0" y="9"/>
                      </a:lnTo>
                      <a:lnTo>
                        <a:pt x="122" y="163"/>
                      </a:lnTo>
                      <a:lnTo>
                        <a:pt x="134" y="15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5" name="Freeform 84"/>
                <p:cNvSpPr>
                  <a:spLocks/>
                </p:cNvSpPr>
                <p:nvPr/>
              </p:nvSpPr>
              <p:spPr bwMode="auto">
                <a:xfrm>
                  <a:off x="1883" y="2073"/>
                  <a:ext cx="203" cy="201"/>
                </a:xfrm>
                <a:custGeom>
                  <a:avLst/>
                  <a:gdLst/>
                  <a:ahLst/>
                  <a:cxnLst>
                    <a:cxn ang="0">
                      <a:pos x="0" y="179"/>
                    </a:cxn>
                    <a:cxn ang="0">
                      <a:pos x="21" y="201"/>
                    </a:cxn>
                    <a:cxn ang="0">
                      <a:pos x="203" y="21"/>
                    </a:cxn>
                    <a:cxn ang="0">
                      <a:pos x="182" y="0"/>
                    </a:cxn>
                    <a:cxn ang="0">
                      <a:pos x="0" y="179"/>
                    </a:cxn>
                  </a:cxnLst>
                  <a:rect l="0" t="0" r="r" b="b"/>
                  <a:pathLst>
                    <a:path w="203" h="201">
                      <a:moveTo>
                        <a:pt x="0" y="179"/>
                      </a:moveTo>
                      <a:lnTo>
                        <a:pt x="21" y="201"/>
                      </a:lnTo>
                      <a:lnTo>
                        <a:pt x="203" y="21"/>
                      </a:lnTo>
                      <a:lnTo>
                        <a:pt x="182" y="0"/>
                      </a:lnTo>
                      <a:lnTo>
                        <a:pt x="0" y="179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6" name="Freeform 85"/>
                <p:cNvSpPr>
                  <a:spLocks/>
                </p:cNvSpPr>
                <p:nvPr/>
              </p:nvSpPr>
              <p:spPr bwMode="auto">
                <a:xfrm>
                  <a:off x="1680" y="1884"/>
                  <a:ext cx="179" cy="104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0" y="90"/>
                    </a:cxn>
                    <a:cxn ang="0">
                      <a:pos x="7" y="104"/>
                    </a:cxn>
                    <a:cxn ang="0">
                      <a:pos x="179" y="1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9" h="104">
                      <a:moveTo>
                        <a:pt x="172" y="0"/>
                      </a:moveTo>
                      <a:lnTo>
                        <a:pt x="0" y="90"/>
                      </a:lnTo>
                      <a:lnTo>
                        <a:pt x="7" y="104"/>
                      </a:lnTo>
                      <a:lnTo>
                        <a:pt x="179" y="1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7" name="Freeform 86"/>
                <p:cNvSpPr>
                  <a:spLocks/>
                </p:cNvSpPr>
                <p:nvPr/>
              </p:nvSpPr>
              <p:spPr bwMode="auto">
                <a:xfrm>
                  <a:off x="1741" y="1971"/>
                  <a:ext cx="170" cy="121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0" y="109"/>
                    </a:cxn>
                    <a:cxn ang="0">
                      <a:pos x="7" y="121"/>
                    </a:cxn>
                    <a:cxn ang="0">
                      <a:pos x="170" y="12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170" h="121">
                      <a:moveTo>
                        <a:pt x="163" y="0"/>
                      </a:moveTo>
                      <a:lnTo>
                        <a:pt x="0" y="109"/>
                      </a:lnTo>
                      <a:lnTo>
                        <a:pt x="7" y="121"/>
                      </a:lnTo>
                      <a:lnTo>
                        <a:pt x="170" y="12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8" name="Freeform 87"/>
                <p:cNvSpPr>
                  <a:spLocks/>
                </p:cNvSpPr>
                <p:nvPr/>
              </p:nvSpPr>
              <p:spPr bwMode="auto">
                <a:xfrm>
                  <a:off x="1595" y="1707"/>
                  <a:ext cx="191" cy="73"/>
                </a:xfrm>
                <a:custGeom>
                  <a:avLst/>
                  <a:gdLst/>
                  <a:ahLst/>
                  <a:cxnLst>
                    <a:cxn ang="0">
                      <a:pos x="186" y="0"/>
                    </a:cxn>
                    <a:cxn ang="0">
                      <a:pos x="0" y="59"/>
                    </a:cxn>
                    <a:cxn ang="0">
                      <a:pos x="4" y="73"/>
                    </a:cxn>
                    <a:cxn ang="0">
                      <a:pos x="191" y="14"/>
                    </a:cxn>
                    <a:cxn ang="0">
                      <a:pos x="186" y="0"/>
                    </a:cxn>
                  </a:cxnLst>
                  <a:rect l="0" t="0" r="r" b="b"/>
                  <a:pathLst>
                    <a:path w="191" h="73">
                      <a:moveTo>
                        <a:pt x="186" y="0"/>
                      </a:moveTo>
                      <a:lnTo>
                        <a:pt x="0" y="59"/>
                      </a:lnTo>
                      <a:lnTo>
                        <a:pt x="4" y="73"/>
                      </a:lnTo>
                      <a:lnTo>
                        <a:pt x="191" y="14"/>
                      </a:lnTo>
                      <a:lnTo>
                        <a:pt x="18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9" name="Freeform 88"/>
                <p:cNvSpPr>
                  <a:spLocks/>
                </p:cNvSpPr>
                <p:nvPr/>
              </p:nvSpPr>
              <p:spPr bwMode="auto">
                <a:xfrm>
                  <a:off x="1632" y="1768"/>
                  <a:ext cx="249" cy="125"/>
                </a:xfrm>
                <a:custGeom>
                  <a:avLst/>
                  <a:gdLst/>
                  <a:ahLst/>
                  <a:cxnLst>
                    <a:cxn ang="0">
                      <a:pos x="237" y="0"/>
                    </a:cxn>
                    <a:cxn ang="0">
                      <a:pos x="0" y="99"/>
                    </a:cxn>
                    <a:cxn ang="0">
                      <a:pos x="12" y="125"/>
                    </a:cxn>
                    <a:cxn ang="0">
                      <a:pos x="249" y="28"/>
                    </a:cxn>
                    <a:cxn ang="0">
                      <a:pos x="237" y="0"/>
                    </a:cxn>
                  </a:cxnLst>
                  <a:rect l="0" t="0" r="r" b="b"/>
                  <a:pathLst>
                    <a:path w="249" h="125">
                      <a:moveTo>
                        <a:pt x="237" y="0"/>
                      </a:moveTo>
                      <a:lnTo>
                        <a:pt x="0" y="99"/>
                      </a:lnTo>
                      <a:lnTo>
                        <a:pt x="12" y="125"/>
                      </a:lnTo>
                      <a:lnTo>
                        <a:pt x="249" y="28"/>
                      </a:lnTo>
                      <a:lnTo>
                        <a:pt x="23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" name="Group 132"/>
              <p:cNvGrpSpPr>
                <a:grpSpLocks/>
              </p:cNvGrpSpPr>
              <p:nvPr/>
            </p:nvGrpSpPr>
            <p:grpSpPr bwMode="auto">
              <a:xfrm>
                <a:off x="887432" y="2529606"/>
                <a:ext cx="3320516" cy="1420447"/>
                <a:chOff x="672" y="2690"/>
                <a:chExt cx="2326" cy="995"/>
              </a:xfrm>
            </p:grpSpPr>
            <p:sp>
              <p:nvSpPr>
                <p:cNvPr id="572" name="Freeform 103"/>
                <p:cNvSpPr>
                  <a:spLocks/>
                </p:cNvSpPr>
                <p:nvPr/>
              </p:nvSpPr>
              <p:spPr bwMode="auto">
                <a:xfrm>
                  <a:off x="2380" y="2886"/>
                  <a:ext cx="122" cy="170"/>
                </a:xfrm>
                <a:custGeom>
                  <a:avLst/>
                  <a:gdLst/>
                  <a:ahLst/>
                  <a:cxnLst>
                    <a:cxn ang="0">
                      <a:pos x="11" y="170"/>
                    </a:cxn>
                    <a:cxn ang="0">
                      <a:pos x="122" y="7"/>
                    </a:cxn>
                    <a:cxn ang="0">
                      <a:pos x="111" y="0"/>
                    </a:cxn>
                    <a:cxn ang="0">
                      <a:pos x="0" y="163"/>
                    </a:cxn>
                    <a:cxn ang="0">
                      <a:pos x="11" y="170"/>
                    </a:cxn>
                  </a:cxnLst>
                  <a:rect l="0" t="0" r="r" b="b"/>
                  <a:pathLst>
                    <a:path w="122" h="170">
                      <a:moveTo>
                        <a:pt x="11" y="170"/>
                      </a:moveTo>
                      <a:lnTo>
                        <a:pt x="122" y="7"/>
                      </a:lnTo>
                      <a:lnTo>
                        <a:pt x="111" y="0"/>
                      </a:lnTo>
                      <a:lnTo>
                        <a:pt x="0" y="163"/>
                      </a:lnTo>
                      <a:lnTo>
                        <a:pt x="11" y="1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3" name="Freeform 104"/>
                <p:cNvSpPr>
                  <a:spLocks/>
                </p:cNvSpPr>
                <p:nvPr/>
              </p:nvSpPr>
              <p:spPr bwMode="auto">
                <a:xfrm>
                  <a:off x="2458" y="2953"/>
                  <a:ext cx="134" cy="160"/>
                </a:xfrm>
                <a:custGeom>
                  <a:avLst/>
                  <a:gdLst/>
                  <a:ahLst/>
                  <a:cxnLst>
                    <a:cxn ang="0">
                      <a:pos x="125" y="0"/>
                    </a:cxn>
                    <a:cxn ang="0">
                      <a:pos x="0" y="151"/>
                    </a:cxn>
                    <a:cxn ang="0">
                      <a:pos x="11" y="160"/>
                    </a:cxn>
                    <a:cxn ang="0">
                      <a:pos x="134" y="9"/>
                    </a:cxn>
                    <a:cxn ang="0">
                      <a:pos x="125" y="0"/>
                    </a:cxn>
                  </a:cxnLst>
                  <a:rect l="0" t="0" r="r" b="b"/>
                  <a:pathLst>
                    <a:path w="134" h="160">
                      <a:moveTo>
                        <a:pt x="125" y="0"/>
                      </a:moveTo>
                      <a:lnTo>
                        <a:pt x="0" y="151"/>
                      </a:lnTo>
                      <a:lnTo>
                        <a:pt x="11" y="160"/>
                      </a:lnTo>
                      <a:lnTo>
                        <a:pt x="134" y="9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4" name="Freeform 105"/>
                <p:cNvSpPr>
                  <a:spLocks/>
                </p:cNvSpPr>
                <p:nvPr/>
              </p:nvSpPr>
              <p:spPr bwMode="auto">
                <a:xfrm>
                  <a:off x="2776" y="3512"/>
                  <a:ext cx="192" cy="74"/>
                </a:xfrm>
                <a:custGeom>
                  <a:avLst/>
                  <a:gdLst/>
                  <a:ahLst/>
                  <a:cxnLst>
                    <a:cxn ang="0">
                      <a:pos x="187" y="0"/>
                    </a:cxn>
                    <a:cxn ang="0">
                      <a:pos x="0" y="59"/>
                    </a:cxn>
                    <a:cxn ang="0">
                      <a:pos x="5" y="74"/>
                    </a:cxn>
                    <a:cxn ang="0">
                      <a:pos x="192" y="14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92" h="74">
                      <a:moveTo>
                        <a:pt x="187" y="0"/>
                      </a:moveTo>
                      <a:lnTo>
                        <a:pt x="0" y="59"/>
                      </a:lnTo>
                      <a:lnTo>
                        <a:pt x="5" y="74"/>
                      </a:lnTo>
                      <a:lnTo>
                        <a:pt x="192" y="14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5" name="Freeform 106"/>
                <p:cNvSpPr>
                  <a:spLocks/>
                </p:cNvSpPr>
                <p:nvPr/>
              </p:nvSpPr>
              <p:spPr bwMode="auto">
                <a:xfrm>
                  <a:off x="2684" y="3406"/>
                  <a:ext cx="248" cy="12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0" y="99"/>
                    </a:cxn>
                    <a:cxn ang="0">
                      <a:pos x="12" y="128"/>
                    </a:cxn>
                    <a:cxn ang="0">
                      <a:pos x="248" y="28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48" h="128">
                      <a:moveTo>
                        <a:pt x="236" y="0"/>
                      </a:moveTo>
                      <a:lnTo>
                        <a:pt x="0" y="99"/>
                      </a:lnTo>
                      <a:lnTo>
                        <a:pt x="12" y="128"/>
                      </a:lnTo>
                      <a:lnTo>
                        <a:pt x="248" y="28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6" name="Freeform 107"/>
                <p:cNvSpPr>
                  <a:spLocks/>
                </p:cNvSpPr>
                <p:nvPr/>
              </p:nvSpPr>
              <p:spPr bwMode="auto">
                <a:xfrm>
                  <a:off x="1928" y="2693"/>
                  <a:ext cx="36" cy="198"/>
                </a:xfrm>
                <a:custGeom>
                  <a:avLst/>
                  <a:gdLst/>
                  <a:ahLst/>
                  <a:cxnLst>
                    <a:cxn ang="0">
                      <a:pos x="0" y="196"/>
                    </a:cxn>
                    <a:cxn ang="0">
                      <a:pos x="15" y="198"/>
                    </a:cxn>
                    <a:cxn ang="0">
                      <a:pos x="36" y="2"/>
                    </a:cxn>
                    <a:cxn ang="0">
                      <a:pos x="19" y="0"/>
                    </a:cxn>
                    <a:cxn ang="0">
                      <a:pos x="0" y="196"/>
                    </a:cxn>
                  </a:cxnLst>
                  <a:rect l="0" t="0" r="r" b="b"/>
                  <a:pathLst>
                    <a:path w="36" h="198">
                      <a:moveTo>
                        <a:pt x="0" y="196"/>
                      </a:moveTo>
                      <a:lnTo>
                        <a:pt x="15" y="198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7" name="Freeform 108"/>
                <p:cNvSpPr>
                  <a:spLocks/>
                </p:cNvSpPr>
                <p:nvPr/>
              </p:nvSpPr>
              <p:spPr bwMode="auto">
                <a:xfrm>
                  <a:off x="2028" y="2712"/>
                  <a:ext cx="54" cy="19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0" y="191"/>
                    </a:cxn>
                    <a:cxn ang="0">
                      <a:pos x="16" y="196"/>
                    </a:cxn>
                    <a:cxn ang="0">
                      <a:pos x="54" y="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54" h="196">
                      <a:moveTo>
                        <a:pt x="40" y="0"/>
                      </a:moveTo>
                      <a:lnTo>
                        <a:pt x="0" y="191"/>
                      </a:lnTo>
                      <a:lnTo>
                        <a:pt x="16" y="196"/>
                      </a:lnTo>
                      <a:lnTo>
                        <a:pt x="54" y="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8" name="Freeform 109"/>
                <p:cNvSpPr>
                  <a:spLocks/>
                </p:cNvSpPr>
                <p:nvPr/>
              </p:nvSpPr>
              <p:spPr bwMode="auto">
                <a:xfrm>
                  <a:off x="2479" y="3026"/>
                  <a:ext cx="203" cy="203"/>
                </a:xfrm>
                <a:custGeom>
                  <a:avLst/>
                  <a:gdLst/>
                  <a:ahLst/>
                  <a:cxnLst>
                    <a:cxn ang="0">
                      <a:pos x="21" y="203"/>
                    </a:cxn>
                    <a:cxn ang="0">
                      <a:pos x="203" y="21"/>
                    </a:cxn>
                    <a:cxn ang="0">
                      <a:pos x="182" y="0"/>
                    </a:cxn>
                    <a:cxn ang="0">
                      <a:pos x="0" y="182"/>
                    </a:cxn>
                    <a:cxn ang="0">
                      <a:pos x="21" y="203"/>
                    </a:cxn>
                  </a:cxnLst>
                  <a:rect l="0" t="0" r="r" b="b"/>
                  <a:pathLst>
                    <a:path w="203" h="203">
                      <a:moveTo>
                        <a:pt x="21" y="203"/>
                      </a:moveTo>
                      <a:lnTo>
                        <a:pt x="203" y="21"/>
                      </a:lnTo>
                      <a:lnTo>
                        <a:pt x="182" y="0"/>
                      </a:lnTo>
                      <a:lnTo>
                        <a:pt x="0" y="182"/>
                      </a:lnTo>
                      <a:lnTo>
                        <a:pt x="21" y="20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9" name="Freeform 110"/>
                <p:cNvSpPr>
                  <a:spLocks/>
                </p:cNvSpPr>
                <p:nvPr/>
              </p:nvSpPr>
              <p:spPr bwMode="auto">
                <a:xfrm>
                  <a:off x="2649" y="3203"/>
                  <a:ext cx="172" cy="123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0" y="111"/>
                    </a:cxn>
                    <a:cxn ang="0">
                      <a:pos x="9" y="123"/>
                    </a:cxn>
                    <a:cxn ang="0">
                      <a:pos x="172" y="14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172" h="123">
                      <a:moveTo>
                        <a:pt x="163" y="0"/>
                      </a:moveTo>
                      <a:lnTo>
                        <a:pt x="0" y="111"/>
                      </a:lnTo>
                      <a:lnTo>
                        <a:pt x="9" y="123"/>
                      </a:lnTo>
                      <a:lnTo>
                        <a:pt x="172" y="14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0" name="Freeform 111"/>
                <p:cNvSpPr>
                  <a:spLocks/>
                </p:cNvSpPr>
                <p:nvPr/>
              </p:nvSpPr>
              <p:spPr bwMode="auto">
                <a:xfrm>
                  <a:off x="2174" y="2775"/>
                  <a:ext cx="128" cy="248"/>
                </a:xfrm>
                <a:custGeom>
                  <a:avLst/>
                  <a:gdLst/>
                  <a:ahLst/>
                  <a:cxnLst>
                    <a:cxn ang="0">
                      <a:pos x="28" y="248"/>
                    </a:cxn>
                    <a:cxn ang="0">
                      <a:pos x="128" y="12"/>
                    </a:cxn>
                    <a:cxn ang="0">
                      <a:pos x="99" y="0"/>
                    </a:cxn>
                    <a:cxn ang="0">
                      <a:pos x="0" y="237"/>
                    </a:cxn>
                    <a:cxn ang="0">
                      <a:pos x="28" y="248"/>
                    </a:cxn>
                  </a:cxnLst>
                  <a:rect l="0" t="0" r="r" b="b"/>
                  <a:pathLst>
                    <a:path w="128" h="248">
                      <a:moveTo>
                        <a:pt x="28" y="248"/>
                      </a:moveTo>
                      <a:lnTo>
                        <a:pt x="128" y="12"/>
                      </a:lnTo>
                      <a:lnTo>
                        <a:pt x="99" y="0"/>
                      </a:lnTo>
                      <a:lnTo>
                        <a:pt x="0" y="237"/>
                      </a:lnTo>
                      <a:lnTo>
                        <a:pt x="28" y="2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1" name="Freeform 112"/>
                <p:cNvSpPr>
                  <a:spLocks/>
                </p:cNvSpPr>
                <p:nvPr/>
              </p:nvSpPr>
              <p:spPr bwMode="auto">
                <a:xfrm>
                  <a:off x="2122" y="2740"/>
                  <a:ext cx="71" cy="191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0" y="187"/>
                    </a:cxn>
                    <a:cxn ang="0">
                      <a:pos x="14" y="191"/>
                    </a:cxn>
                    <a:cxn ang="0">
                      <a:pos x="71" y="5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71" h="191">
                      <a:moveTo>
                        <a:pt x="57" y="0"/>
                      </a:moveTo>
                      <a:lnTo>
                        <a:pt x="0" y="187"/>
                      </a:lnTo>
                      <a:lnTo>
                        <a:pt x="14" y="191"/>
                      </a:lnTo>
                      <a:lnTo>
                        <a:pt x="71" y="5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2" name="Freeform 113"/>
                <p:cNvSpPr>
                  <a:spLocks/>
                </p:cNvSpPr>
                <p:nvPr/>
              </p:nvSpPr>
              <p:spPr bwMode="auto">
                <a:xfrm>
                  <a:off x="2701" y="3302"/>
                  <a:ext cx="179" cy="106"/>
                </a:xfrm>
                <a:custGeom>
                  <a:avLst/>
                  <a:gdLst/>
                  <a:ahLst/>
                  <a:cxnLst>
                    <a:cxn ang="0">
                      <a:pos x="7" y="106"/>
                    </a:cxn>
                    <a:cxn ang="0">
                      <a:pos x="179" y="12"/>
                    </a:cxn>
                    <a:cxn ang="0">
                      <a:pos x="172" y="0"/>
                    </a:cxn>
                    <a:cxn ang="0">
                      <a:pos x="0" y="92"/>
                    </a:cxn>
                    <a:cxn ang="0">
                      <a:pos x="7" y="106"/>
                    </a:cxn>
                  </a:cxnLst>
                  <a:rect l="0" t="0" r="r" b="b"/>
                  <a:pathLst>
                    <a:path w="179" h="106">
                      <a:moveTo>
                        <a:pt x="7" y="106"/>
                      </a:moveTo>
                      <a:lnTo>
                        <a:pt x="179" y="12"/>
                      </a:lnTo>
                      <a:lnTo>
                        <a:pt x="172" y="0"/>
                      </a:lnTo>
                      <a:lnTo>
                        <a:pt x="0" y="92"/>
                      </a:lnTo>
                      <a:lnTo>
                        <a:pt x="7" y="1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3" name="Freeform 114"/>
                <p:cNvSpPr>
                  <a:spLocks/>
                </p:cNvSpPr>
                <p:nvPr/>
              </p:nvSpPr>
              <p:spPr bwMode="auto">
                <a:xfrm>
                  <a:off x="2292" y="2823"/>
                  <a:ext cx="106" cy="181"/>
                </a:xfrm>
                <a:custGeom>
                  <a:avLst/>
                  <a:gdLst/>
                  <a:ahLst/>
                  <a:cxnLst>
                    <a:cxn ang="0">
                      <a:pos x="14" y="181"/>
                    </a:cxn>
                    <a:cxn ang="0">
                      <a:pos x="106" y="7"/>
                    </a:cxn>
                    <a:cxn ang="0">
                      <a:pos x="92" y="0"/>
                    </a:cxn>
                    <a:cxn ang="0">
                      <a:pos x="0" y="174"/>
                    </a:cxn>
                    <a:cxn ang="0">
                      <a:pos x="14" y="181"/>
                    </a:cxn>
                  </a:cxnLst>
                  <a:rect l="0" t="0" r="r" b="b"/>
                  <a:pathLst>
                    <a:path w="106" h="181">
                      <a:moveTo>
                        <a:pt x="14" y="181"/>
                      </a:moveTo>
                      <a:lnTo>
                        <a:pt x="106" y="7"/>
                      </a:lnTo>
                      <a:lnTo>
                        <a:pt x="92" y="0"/>
                      </a:lnTo>
                      <a:lnTo>
                        <a:pt x="0" y="174"/>
                      </a:lnTo>
                      <a:lnTo>
                        <a:pt x="14" y="18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4" name="Freeform 115"/>
                <p:cNvSpPr>
                  <a:spLocks/>
                </p:cNvSpPr>
                <p:nvPr/>
              </p:nvSpPr>
              <p:spPr bwMode="auto">
                <a:xfrm>
                  <a:off x="2587" y="3108"/>
                  <a:ext cx="161" cy="137"/>
                </a:xfrm>
                <a:custGeom>
                  <a:avLst/>
                  <a:gdLst/>
                  <a:ahLst/>
                  <a:cxnLst>
                    <a:cxn ang="0">
                      <a:pos x="10" y="137"/>
                    </a:cxn>
                    <a:cxn ang="0">
                      <a:pos x="161" y="10"/>
                    </a:cxn>
                    <a:cxn ang="0">
                      <a:pos x="152" y="0"/>
                    </a:cxn>
                    <a:cxn ang="0">
                      <a:pos x="0" y="126"/>
                    </a:cxn>
                    <a:cxn ang="0">
                      <a:pos x="10" y="137"/>
                    </a:cxn>
                  </a:cxnLst>
                  <a:rect l="0" t="0" r="r" b="b"/>
                  <a:pathLst>
                    <a:path w="161" h="137">
                      <a:moveTo>
                        <a:pt x="10" y="137"/>
                      </a:moveTo>
                      <a:lnTo>
                        <a:pt x="161" y="10"/>
                      </a:lnTo>
                      <a:lnTo>
                        <a:pt x="152" y="0"/>
                      </a:lnTo>
                      <a:lnTo>
                        <a:pt x="0" y="126"/>
                      </a:lnTo>
                      <a:lnTo>
                        <a:pt x="10" y="1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5" name="Freeform 116"/>
                <p:cNvSpPr>
                  <a:spLocks/>
                </p:cNvSpPr>
                <p:nvPr/>
              </p:nvSpPr>
              <p:spPr bwMode="auto">
                <a:xfrm>
                  <a:off x="700" y="3512"/>
                  <a:ext cx="194" cy="74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9" y="74"/>
                    </a:cxn>
                    <a:cxn ang="0">
                      <a:pos x="194" y="59"/>
                    </a:cxn>
                    <a:cxn ang="0">
                      <a:pos x="5" y="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94" h="74">
                      <a:moveTo>
                        <a:pt x="0" y="14"/>
                      </a:moveTo>
                      <a:lnTo>
                        <a:pt x="189" y="74"/>
                      </a:lnTo>
                      <a:lnTo>
                        <a:pt x="194" y="59"/>
                      </a:lnTo>
                      <a:lnTo>
                        <a:pt x="5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6" name="Freeform 117"/>
                <p:cNvSpPr>
                  <a:spLocks/>
                </p:cNvSpPr>
                <p:nvPr/>
              </p:nvSpPr>
              <p:spPr bwMode="auto">
                <a:xfrm>
                  <a:off x="1586" y="2712"/>
                  <a:ext cx="54" cy="196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0" y="196"/>
                    </a:cxn>
                    <a:cxn ang="0">
                      <a:pos x="54" y="191"/>
                    </a:cxn>
                    <a:cxn ang="0">
                      <a:pos x="14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4" h="196">
                      <a:moveTo>
                        <a:pt x="0" y="2"/>
                      </a:moveTo>
                      <a:lnTo>
                        <a:pt x="40" y="196"/>
                      </a:lnTo>
                      <a:lnTo>
                        <a:pt x="54" y="191"/>
                      </a:lnTo>
                      <a:lnTo>
                        <a:pt x="1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7" name="Freeform 118"/>
                <p:cNvSpPr>
                  <a:spLocks/>
                </p:cNvSpPr>
                <p:nvPr/>
              </p:nvSpPr>
              <p:spPr bwMode="auto">
                <a:xfrm>
                  <a:off x="920" y="3108"/>
                  <a:ext cx="161" cy="137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51" y="137"/>
                    </a:cxn>
                    <a:cxn ang="0">
                      <a:pos x="161" y="126"/>
                    </a:cxn>
                    <a:cxn ang="0">
                      <a:pos x="9" y="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161" h="137">
                      <a:moveTo>
                        <a:pt x="0" y="10"/>
                      </a:moveTo>
                      <a:lnTo>
                        <a:pt x="151" y="137"/>
                      </a:lnTo>
                      <a:lnTo>
                        <a:pt x="161" y="126"/>
                      </a:lnTo>
                      <a:lnTo>
                        <a:pt x="9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8" name="Freeform 119"/>
                <p:cNvSpPr>
                  <a:spLocks/>
                </p:cNvSpPr>
                <p:nvPr/>
              </p:nvSpPr>
              <p:spPr bwMode="auto">
                <a:xfrm>
                  <a:off x="989" y="3026"/>
                  <a:ext cx="203" cy="203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81" y="203"/>
                    </a:cxn>
                    <a:cxn ang="0">
                      <a:pos x="203" y="182"/>
                    </a:cxn>
                    <a:cxn ang="0">
                      <a:pos x="21" y="0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203" h="203">
                      <a:moveTo>
                        <a:pt x="0" y="21"/>
                      </a:moveTo>
                      <a:lnTo>
                        <a:pt x="181" y="203"/>
                      </a:lnTo>
                      <a:lnTo>
                        <a:pt x="203" y="182"/>
                      </a:lnTo>
                      <a:lnTo>
                        <a:pt x="21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9" name="Freeform 120"/>
                <p:cNvSpPr>
                  <a:spLocks/>
                </p:cNvSpPr>
                <p:nvPr/>
              </p:nvSpPr>
              <p:spPr bwMode="auto">
                <a:xfrm>
                  <a:off x="733" y="3409"/>
                  <a:ext cx="250" cy="128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38" y="128"/>
                    </a:cxn>
                    <a:cxn ang="0">
                      <a:pos x="250" y="99"/>
                    </a:cxn>
                    <a:cxn ang="0">
                      <a:pos x="12" y="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250" h="128">
                      <a:moveTo>
                        <a:pt x="0" y="28"/>
                      </a:moveTo>
                      <a:lnTo>
                        <a:pt x="238" y="128"/>
                      </a:lnTo>
                      <a:lnTo>
                        <a:pt x="250" y="99"/>
                      </a:lnTo>
                      <a:lnTo>
                        <a:pt x="12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0" name="Freeform 121"/>
                <p:cNvSpPr>
                  <a:spLocks/>
                </p:cNvSpPr>
                <p:nvPr/>
              </p:nvSpPr>
              <p:spPr bwMode="auto">
                <a:xfrm>
                  <a:off x="2802" y="3630"/>
                  <a:ext cx="196" cy="55"/>
                </a:xfrm>
                <a:custGeom>
                  <a:avLst/>
                  <a:gdLst/>
                  <a:ahLst/>
                  <a:cxnLst>
                    <a:cxn ang="0">
                      <a:pos x="192" y="0"/>
                    </a:cxn>
                    <a:cxn ang="0">
                      <a:pos x="0" y="38"/>
                    </a:cxn>
                    <a:cxn ang="0">
                      <a:pos x="3" y="55"/>
                    </a:cxn>
                    <a:cxn ang="0">
                      <a:pos x="196" y="15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6" h="55">
                      <a:moveTo>
                        <a:pt x="192" y="0"/>
                      </a:moveTo>
                      <a:lnTo>
                        <a:pt x="0" y="38"/>
                      </a:lnTo>
                      <a:lnTo>
                        <a:pt x="3" y="55"/>
                      </a:lnTo>
                      <a:lnTo>
                        <a:pt x="196" y="15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1" name="Freeform 122"/>
                <p:cNvSpPr>
                  <a:spLocks/>
                </p:cNvSpPr>
                <p:nvPr/>
              </p:nvSpPr>
              <p:spPr bwMode="auto">
                <a:xfrm>
                  <a:off x="672" y="3630"/>
                  <a:ext cx="196" cy="5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91" y="55"/>
                    </a:cxn>
                    <a:cxn ang="0">
                      <a:pos x="196" y="38"/>
                    </a:cxn>
                    <a:cxn ang="0">
                      <a:pos x="2" y="0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6" h="55">
                      <a:moveTo>
                        <a:pt x="0" y="15"/>
                      </a:moveTo>
                      <a:lnTo>
                        <a:pt x="191" y="55"/>
                      </a:lnTo>
                      <a:lnTo>
                        <a:pt x="196" y="38"/>
                      </a:lnTo>
                      <a:lnTo>
                        <a:pt x="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2" name="Freeform 123"/>
                <p:cNvSpPr>
                  <a:spLocks/>
                </p:cNvSpPr>
                <p:nvPr/>
              </p:nvSpPr>
              <p:spPr bwMode="auto">
                <a:xfrm>
                  <a:off x="790" y="3302"/>
                  <a:ext cx="180" cy="106"/>
                </a:xfrm>
                <a:custGeom>
                  <a:avLst/>
                  <a:gdLst/>
                  <a:ahLst/>
                  <a:cxnLst>
                    <a:cxn ang="0">
                      <a:pos x="180" y="92"/>
                    </a:cxn>
                    <a:cxn ang="0">
                      <a:pos x="7" y="0"/>
                    </a:cxn>
                    <a:cxn ang="0">
                      <a:pos x="0" y="12"/>
                    </a:cxn>
                    <a:cxn ang="0">
                      <a:pos x="173" y="106"/>
                    </a:cxn>
                    <a:cxn ang="0">
                      <a:pos x="180" y="92"/>
                    </a:cxn>
                  </a:cxnLst>
                  <a:rect l="0" t="0" r="r" b="b"/>
                  <a:pathLst>
                    <a:path w="180" h="106">
                      <a:moveTo>
                        <a:pt x="180" y="92"/>
                      </a:moveTo>
                      <a:lnTo>
                        <a:pt x="7" y="0"/>
                      </a:lnTo>
                      <a:lnTo>
                        <a:pt x="0" y="12"/>
                      </a:lnTo>
                      <a:lnTo>
                        <a:pt x="173" y="106"/>
                      </a:lnTo>
                      <a:lnTo>
                        <a:pt x="18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3" name="Freeform 124"/>
                <p:cNvSpPr>
                  <a:spLocks/>
                </p:cNvSpPr>
                <p:nvPr/>
              </p:nvSpPr>
              <p:spPr bwMode="auto">
                <a:xfrm>
                  <a:off x="849" y="3203"/>
                  <a:ext cx="170" cy="123"/>
                </a:xfrm>
                <a:custGeom>
                  <a:avLst/>
                  <a:gdLst/>
                  <a:ahLst/>
                  <a:cxnLst>
                    <a:cxn ang="0">
                      <a:pos x="170" y="111"/>
                    </a:cxn>
                    <a:cxn ang="0">
                      <a:pos x="7" y="0"/>
                    </a:cxn>
                    <a:cxn ang="0">
                      <a:pos x="0" y="14"/>
                    </a:cxn>
                    <a:cxn ang="0">
                      <a:pos x="163" y="123"/>
                    </a:cxn>
                    <a:cxn ang="0">
                      <a:pos x="170" y="111"/>
                    </a:cxn>
                  </a:cxnLst>
                  <a:rect l="0" t="0" r="r" b="b"/>
                  <a:pathLst>
                    <a:path w="170" h="123">
                      <a:moveTo>
                        <a:pt x="170" y="111"/>
                      </a:moveTo>
                      <a:lnTo>
                        <a:pt x="7" y="0"/>
                      </a:lnTo>
                      <a:lnTo>
                        <a:pt x="0" y="14"/>
                      </a:lnTo>
                      <a:lnTo>
                        <a:pt x="163" y="123"/>
                      </a:lnTo>
                      <a:lnTo>
                        <a:pt x="17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4" name="Freeform 125"/>
                <p:cNvSpPr>
                  <a:spLocks/>
                </p:cNvSpPr>
                <p:nvPr/>
              </p:nvSpPr>
              <p:spPr bwMode="auto">
                <a:xfrm>
                  <a:off x="1706" y="2693"/>
                  <a:ext cx="36" cy="19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9" y="198"/>
                    </a:cxn>
                    <a:cxn ang="0">
                      <a:pos x="36" y="196"/>
                    </a:cxn>
                    <a:cxn ang="0">
                      <a:pos x="15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36" h="198">
                      <a:moveTo>
                        <a:pt x="0" y="2"/>
                      </a:moveTo>
                      <a:lnTo>
                        <a:pt x="19" y="198"/>
                      </a:lnTo>
                      <a:lnTo>
                        <a:pt x="36" y="196"/>
                      </a:lnTo>
                      <a:lnTo>
                        <a:pt x="1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0" y="2690"/>
                  <a:ext cx="31" cy="25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6" name="Freeform 127"/>
                <p:cNvSpPr>
                  <a:spLocks/>
                </p:cNvSpPr>
                <p:nvPr/>
              </p:nvSpPr>
              <p:spPr bwMode="auto">
                <a:xfrm>
                  <a:off x="1076" y="2953"/>
                  <a:ext cx="137" cy="16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0" y="9"/>
                    </a:cxn>
                    <a:cxn ang="0">
                      <a:pos x="125" y="160"/>
                    </a:cxn>
                    <a:cxn ang="0">
                      <a:pos x="137" y="151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37" h="160">
                      <a:moveTo>
                        <a:pt x="12" y="0"/>
                      </a:moveTo>
                      <a:lnTo>
                        <a:pt x="0" y="9"/>
                      </a:lnTo>
                      <a:lnTo>
                        <a:pt x="125" y="160"/>
                      </a:lnTo>
                      <a:lnTo>
                        <a:pt x="137" y="15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7" name="Freeform 128"/>
                <p:cNvSpPr>
                  <a:spLocks/>
                </p:cNvSpPr>
                <p:nvPr/>
              </p:nvSpPr>
              <p:spPr bwMode="auto">
                <a:xfrm>
                  <a:off x="1475" y="2740"/>
                  <a:ext cx="73" cy="19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0" y="5"/>
                    </a:cxn>
                    <a:cxn ang="0">
                      <a:pos x="59" y="191"/>
                    </a:cxn>
                    <a:cxn ang="0">
                      <a:pos x="73" y="187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73" h="191">
                      <a:moveTo>
                        <a:pt x="14" y="0"/>
                      </a:moveTo>
                      <a:lnTo>
                        <a:pt x="0" y="5"/>
                      </a:lnTo>
                      <a:lnTo>
                        <a:pt x="59" y="191"/>
                      </a:lnTo>
                      <a:lnTo>
                        <a:pt x="73" y="18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8" name="Freeform 129"/>
                <p:cNvSpPr>
                  <a:spLocks/>
                </p:cNvSpPr>
                <p:nvPr/>
              </p:nvSpPr>
              <p:spPr bwMode="auto">
                <a:xfrm>
                  <a:off x="1369" y="2775"/>
                  <a:ext cx="125" cy="248"/>
                </a:xfrm>
                <a:custGeom>
                  <a:avLst/>
                  <a:gdLst/>
                  <a:ahLst/>
                  <a:cxnLst>
                    <a:cxn ang="0">
                      <a:pos x="125" y="237"/>
                    </a:cxn>
                    <a:cxn ang="0">
                      <a:pos x="28" y="0"/>
                    </a:cxn>
                    <a:cxn ang="0">
                      <a:pos x="0" y="12"/>
                    </a:cxn>
                    <a:cxn ang="0">
                      <a:pos x="97" y="248"/>
                    </a:cxn>
                    <a:cxn ang="0">
                      <a:pos x="125" y="237"/>
                    </a:cxn>
                  </a:cxnLst>
                  <a:rect l="0" t="0" r="r" b="b"/>
                  <a:pathLst>
                    <a:path w="125" h="248">
                      <a:moveTo>
                        <a:pt x="125" y="237"/>
                      </a:moveTo>
                      <a:lnTo>
                        <a:pt x="28" y="0"/>
                      </a:lnTo>
                      <a:lnTo>
                        <a:pt x="0" y="12"/>
                      </a:lnTo>
                      <a:lnTo>
                        <a:pt x="97" y="248"/>
                      </a:lnTo>
                      <a:lnTo>
                        <a:pt x="125" y="2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9" name="Freeform 130"/>
                <p:cNvSpPr>
                  <a:spLocks/>
                </p:cNvSpPr>
                <p:nvPr/>
              </p:nvSpPr>
              <p:spPr bwMode="auto">
                <a:xfrm>
                  <a:off x="1272" y="2823"/>
                  <a:ext cx="104" cy="181"/>
                </a:xfrm>
                <a:custGeom>
                  <a:avLst/>
                  <a:gdLst/>
                  <a:ahLst/>
                  <a:cxnLst>
                    <a:cxn ang="0">
                      <a:pos x="104" y="174"/>
                    </a:cxn>
                    <a:cxn ang="0">
                      <a:pos x="12" y="0"/>
                    </a:cxn>
                    <a:cxn ang="0">
                      <a:pos x="0" y="7"/>
                    </a:cxn>
                    <a:cxn ang="0">
                      <a:pos x="92" y="181"/>
                    </a:cxn>
                    <a:cxn ang="0">
                      <a:pos x="104" y="174"/>
                    </a:cxn>
                  </a:cxnLst>
                  <a:rect l="0" t="0" r="r" b="b"/>
                  <a:pathLst>
                    <a:path w="104" h="181">
                      <a:moveTo>
                        <a:pt x="104" y="174"/>
                      </a:moveTo>
                      <a:lnTo>
                        <a:pt x="12" y="0"/>
                      </a:lnTo>
                      <a:lnTo>
                        <a:pt x="0" y="7"/>
                      </a:lnTo>
                      <a:lnTo>
                        <a:pt x="92" y="181"/>
                      </a:lnTo>
                      <a:lnTo>
                        <a:pt x="104" y="17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0" name="Freeform 131"/>
                <p:cNvSpPr>
                  <a:spLocks/>
                </p:cNvSpPr>
                <p:nvPr/>
              </p:nvSpPr>
              <p:spPr bwMode="auto">
                <a:xfrm>
                  <a:off x="1168" y="2886"/>
                  <a:ext cx="120" cy="170"/>
                </a:xfrm>
                <a:custGeom>
                  <a:avLst/>
                  <a:gdLst/>
                  <a:ahLst/>
                  <a:cxnLst>
                    <a:cxn ang="0">
                      <a:pos x="120" y="163"/>
                    </a:cxn>
                    <a:cxn ang="0">
                      <a:pos x="12" y="0"/>
                    </a:cxn>
                    <a:cxn ang="0">
                      <a:pos x="0" y="7"/>
                    </a:cxn>
                    <a:cxn ang="0">
                      <a:pos x="109" y="170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120" h="170">
                      <a:moveTo>
                        <a:pt x="120" y="163"/>
                      </a:moveTo>
                      <a:lnTo>
                        <a:pt x="12" y="0"/>
                      </a:lnTo>
                      <a:lnTo>
                        <a:pt x="0" y="7"/>
                      </a:lnTo>
                      <a:lnTo>
                        <a:pt x="109" y="170"/>
                      </a:lnTo>
                      <a:lnTo>
                        <a:pt x="120" y="16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7" name="Group 669"/>
            <p:cNvGrpSpPr/>
            <p:nvPr/>
          </p:nvGrpSpPr>
          <p:grpSpPr>
            <a:xfrm>
              <a:off x="1247775" y="2952750"/>
              <a:ext cx="3109767" cy="2705100"/>
              <a:chOff x="1247775" y="2952750"/>
              <a:chExt cx="3109767" cy="2705100"/>
            </a:xfrm>
          </p:grpSpPr>
          <p:grpSp>
            <p:nvGrpSpPr>
              <p:cNvPr id="8" name="Group 668"/>
              <p:cNvGrpSpPr/>
              <p:nvPr/>
            </p:nvGrpSpPr>
            <p:grpSpPr>
              <a:xfrm>
                <a:off x="1247775" y="2952750"/>
                <a:ext cx="3109767" cy="2299956"/>
                <a:chOff x="1247775" y="2952750"/>
                <a:chExt cx="3109767" cy="2299956"/>
              </a:xfrm>
            </p:grpSpPr>
            <p:sp>
              <p:nvSpPr>
                <p:cNvPr id="42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599330" y="4883374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en-US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10</a:t>
                  </a:r>
                </a:p>
              </p:txBody>
            </p:sp>
            <p:sp>
              <p:nvSpPr>
                <p:cNvPr id="4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1370819" y="4482015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20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426" name="Rectangle 138"/>
                <p:cNvSpPr>
                  <a:spLocks noChangeArrowheads="1"/>
                </p:cNvSpPr>
                <p:nvPr/>
              </p:nvSpPr>
              <p:spPr bwMode="auto">
                <a:xfrm>
                  <a:off x="1247775" y="4024993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30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457" name="Rectangle 236"/>
                <p:cNvSpPr>
                  <a:spLocks noChangeArrowheads="1"/>
                </p:cNvSpPr>
                <p:nvPr/>
              </p:nvSpPr>
              <p:spPr bwMode="auto">
                <a:xfrm>
                  <a:off x="1318086" y="3585549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40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458" name="Rectangle 237"/>
                <p:cNvSpPr>
                  <a:spLocks noChangeArrowheads="1"/>
                </p:cNvSpPr>
                <p:nvPr/>
              </p:nvSpPr>
              <p:spPr bwMode="auto">
                <a:xfrm>
                  <a:off x="1581752" y="3251572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50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459" name="Rectangle 238"/>
                <p:cNvSpPr>
                  <a:spLocks noChangeArrowheads="1"/>
                </p:cNvSpPr>
                <p:nvPr/>
              </p:nvSpPr>
              <p:spPr bwMode="auto">
                <a:xfrm>
                  <a:off x="1933307" y="3023061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60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45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55173" y="2952750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70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46" name="Rectangle 240"/>
                <p:cNvSpPr>
                  <a:spLocks noChangeArrowheads="1"/>
                </p:cNvSpPr>
                <p:nvPr/>
              </p:nvSpPr>
              <p:spPr bwMode="auto">
                <a:xfrm>
                  <a:off x="2759461" y="3005483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80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47" name="Rectangle 242"/>
                <p:cNvSpPr>
                  <a:spLocks noChangeArrowheads="1"/>
                </p:cNvSpPr>
                <p:nvPr/>
              </p:nvSpPr>
              <p:spPr bwMode="auto">
                <a:xfrm>
                  <a:off x="3234061" y="3620705"/>
                  <a:ext cx="105317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100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48" name="Rectangle 243"/>
                <p:cNvSpPr>
                  <a:spLocks noChangeArrowheads="1"/>
                </p:cNvSpPr>
                <p:nvPr/>
              </p:nvSpPr>
              <p:spPr bwMode="auto">
                <a:xfrm>
                  <a:off x="3304372" y="4042571"/>
                  <a:ext cx="105317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110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49" name="Rectangle 244"/>
                <p:cNvSpPr>
                  <a:spLocks noChangeArrowheads="1"/>
                </p:cNvSpPr>
                <p:nvPr/>
              </p:nvSpPr>
              <p:spPr bwMode="auto">
                <a:xfrm>
                  <a:off x="3234061" y="4456252"/>
                  <a:ext cx="95742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120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54" name="Rectangle 245"/>
                <p:cNvSpPr>
                  <a:spLocks noChangeArrowheads="1"/>
                </p:cNvSpPr>
                <p:nvPr/>
              </p:nvSpPr>
              <p:spPr bwMode="auto">
                <a:xfrm>
                  <a:off x="2948423" y="4842963"/>
                  <a:ext cx="95742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130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  <p:sp>
              <p:nvSpPr>
                <p:cNvPr id="555" name="Rectangle 241"/>
                <p:cNvSpPr>
                  <a:spLocks noChangeArrowheads="1"/>
                </p:cNvSpPr>
                <p:nvPr/>
              </p:nvSpPr>
              <p:spPr bwMode="auto">
                <a:xfrm>
                  <a:off x="3111016" y="3251572"/>
                  <a:ext cx="6701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 anchorCtr="0">
                  <a:spAutoFit/>
                </a:bodyPr>
                <a:lstStyle/>
                <a:p>
                  <a:pPr algn="l"/>
                  <a:r>
                    <a:rPr lang="ru-RU" b="0" baseline="0" dirty="0">
                      <a:solidFill>
                        <a:schemeClr val="bg1"/>
                      </a:solidFill>
                      <a:latin typeface="Microsoft Sans Serif" pitchFamily="34" charset="0"/>
                    </a:rPr>
                    <a:t>90</a:t>
                  </a:r>
                  <a:endParaRPr lang="en-US" b="0" baseline="0" dirty="0">
                    <a:solidFill>
                      <a:schemeClr val="bg1"/>
                    </a:solidFill>
                    <a:latin typeface="Microsoft Sans Serif" pitchFamily="34" charset="0"/>
                  </a:endParaRPr>
                </a:p>
              </p:txBody>
            </p:sp>
          </p:grpSp>
          <p:sp>
            <p:nvSpPr>
              <p:cNvPr id="560" name="Rectangle 245"/>
              <p:cNvSpPr>
                <a:spLocks noChangeArrowheads="1"/>
              </p:cNvSpPr>
              <p:nvPr/>
            </p:nvSpPr>
            <p:spPr bwMode="auto">
              <a:xfrm>
                <a:off x="1612223" y="4949964"/>
                <a:ext cx="1883828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 anchorCtr="0">
                <a:spAutoFit/>
              </a:bodyPr>
              <a:lstStyle/>
              <a:p>
                <a:r>
                  <a:rPr lang="en-US" sz="4000" b="0" dirty="0" smtClean="0">
                    <a:solidFill>
                      <a:schemeClr val="bg1"/>
                    </a:solidFill>
                  </a:rPr>
                  <a:t>MPH</a:t>
                </a:r>
                <a:endParaRPr lang="en-US" sz="4000" b="0" baseline="0" dirty="0">
                  <a:solidFill>
                    <a:schemeClr val="bg1"/>
                  </a:solidFill>
                  <a:latin typeface="Microsoft Sans Serif" pitchFamily="34" charset="0"/>
                </a:endParaRPr>
              </a:p>
            </p:txBody>
          </p:sp>
        </p:grpSp>
        <p:sp>
          <p:nvSpPr>
            <p:cNvPr id="674" name="Freeform 33"/>
            <p:cNvSpPr>
              <a:spLocks/>
            </p:cNvSpPr>
            <p:nvPr/>
          </p:nvSpPr>
          <p:spPr bwMode="auto">
            <a:xfrm rot="1566371">
              <a:off x="2308797" y="3188550"/>
              <a:ext cx="1468841" cy="1649951"/>
            </a:xfrm>
            <a:custGeom>
              <a:avLst/>
              <a:gdLst/>
              <a:ahLst/>
              <a:cxnLst>
                <a:cxn ang="0">
                  <a:pos x="33" y="1157"/>
                </a:cxn>
                <a:cxn ang="0">
                  <a:pos x="0" y="1129"/>
                </a:cxn>
                <a:cxn ang="0">
                  <a:pos x="1004" y="0"/>
                </a:cxn>
                <a:cxn ang="0">
                  <a:pos x="1030" y="21"/>
                </a:cxn>
                <a:cxn ang="0">
                  <a:pos x="33" y="1157"/>
                </a:cxn>
              </a:cxnLst>
              <a:rect l="0" t="0" r="r" b="b"/>
              <a:pathLst>
                <a:path w="1030" h="1157">
                  <a:moveTo>
                    <a:pt x="33" y="1157"/>
                  </a:moveTo>
                  <a:lnTo>
                    <a:pt x="0" y="1129"/>
                  </a:lnTo>
                  <a:lnTo>
                    <a:pt x="1004" y="0"/>
                  </a:lnTo>
                  <a:lnTo>
                    <a:pt x="1030" y="21"/>
                  </a:lnTo>
                  <a:lnTo>
                    <a:pt x="33" y="1157"/>
                  </a:lnTo>
                  <a:close/>
                </a:path>
              </a:pathLst>
            </a:custGeom>
            <a:gradFill rotWithShape="1">
              <a:gsLst>
                <a:gs pos="0">
                  <a:srgbClr val="A80000"/>
                </a:gs>
                <a:gs pos="100000">
                  <a:srgbClr val="ED2024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2400663" y="4084201"/>
              <a:ext cx="269812" cy="272666"/>
              <a:chOff x="1051" y="1508"/>
              <a:chExt cx="189" cy="191"/>
            </a:xfrm>
          </p:grpSpPr>
          <p:sp>
            <p:nvSpPr>
              <p:cNvPr id="561" name="Oval 26"/>
              <p:cNvSpPr>
                <a:spLocks noChangeArrowheads="1"/>
              </p:cNvSpPr>
              <p:nvPr/>
            </p:nvSpPr>
            <p:spPr bwMode="auto">
              <a:xfrm>
                <a:off x="1051" y="1508"/>
                <a:ext cx="189" cy="191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77777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6" name="Oval 27"/>
              <p:cNvSpPr>
                <a:spLocks noChangeArrowheads="1"/>
              </p:cNvSpPr>
              <p:nvPr/>
            </p:nvSpPr>
            <p:spPr bwMode="auto">
              <a:xfrm>
                <a:off x="1065" y="1522"/>
                <a:ext cx="160" cy="163"/>
              </a:xfrm>
              <a:prstGeom prst="ellipse">
                <a:avLst/>
              </a:prstGeom>
              <a:gradFill rotWithShape="1">
                <a:gsLst>
                  <a:gs pos="0">
                    <a:srgbClr val="777777"/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7" name="Oval 28"/>
              <p:cNvSpPr>
                <a:spLocks noChangeArrowheads="1"/>
              </p:cNvSpPr>
              <p:nvPr/>
            </p:nvSpPr>
            <p:spPr bwMode="auto">
              <a:xfrm>
                <a:off x="1074" y="1534"/>
                <a:ext cx="140" cy="139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77777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8" name="Oval 29"/>
              <p:cNvSpPr>
                <a:spLocks noChangeArrowheads="1"/>
              </p:cNvSpPr>
              <p:nvPr/>
            </p:nvSpPr>
            <p:spPr bwMode="auto">
              <a:xfrm>
                <a:off x="1086" y="1544"/>
                <a:ext cx="118" cy="118"/>
              </a:xfrm>
              <a:prstGeom prst="ellipse">
                <a:avLst/>
              </a:prstGeom>
              <a:gradFill rotWithShape="1">
                <a:gsLst>
                  <a:gs pos="0">
                    <a:srgbClr val="777777"/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9" name="Oval 30"/>
              <p:cNvSpPr>
                <a:spLocks noChangeArrowheads="1"/>
              </p:cNvSpPr>
              <p:nvPr/>
            </p:nvSpPr>
            <p:spPr bwMode="auto">
              <a:xfrm>
                <a:off x="1096" y="1555"/>
                <a:ext cx="96" cy="97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77777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b="0" baseline="0" dirty="0"/>
              </a:p>
            </p:txBody>
          </p:sp>
          <p:sp>
            <p:nvSpPr>
              <p:cNvPr id="570" name="Oval 31"/>
              <p:cNvSpPr>
                <a:spLocks noChangeArrowheads="1"/>
              </p:cNvSpPr>
              <p:nvPr/>
            </p:nvSpPr>
            <p:spPr bwMode="auto">
              <a:xfrm>
                <a:off x="1110" y="1570"/>
                <a:ext cx="68" cy="68"/>
              </a:xfrm>
              <a:prstGeom prst="ellipse">
                <a:avLst/>
              </a:prstGeom>
              <a:gradFill rotWithShape="1">
                <a:gsLst>
                  <a:gs pos="0">
                    <a:srgbClr val="4D4D4D"/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1" name="Oval 32"/>
              <p:cNvSpPr>
                <a:spLocks noChangeArrowheads="1"/>
              </p:cNvSpPr>
              <p:nvPr/>
            </p:nvSpPr>
            <p:spPr bwMode="auto">
              <a:xfrm>
                <a:off x="1119" y="1579"/>
                <a:ext cx="52" cy="50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77777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10" name="Group 104"/>
          <p:cNvGrpSpPr/>
          <p:nvPr/>
        </p:nvGrpSpPr>
        <p:grpSpPr>
          <a:xfrm>
            <a:off x="5048250" y="1676400"/>
            <a:ext cx="3581400" cy="4648200"/>
            <a:chOff x="5181600" y="1219200"/>
            <a:chExt cx="3581400" cy="4648200"/>
          </a:xfrm>
        </p:grpSpPr>
        <p:grpSp>
          <p:nvGrpSpPr>
            <p:cNvPr id="11" name="Group 99"/>
            <p:cNvGrpSpPr/>
            <p:nvPr/>
          </p:nvGrpSpPr>
          <p:grpSpPr>
            <a:xfrm>
              <a:off x="5181600" y="1219200"/>
              <a:ext cx="3581400" cy="4648200"/>
              <a:chOff x="5181600" y="1219200"/>
              <a:chExt cx="3581400" cy="4648200"/>
            </a:xfrm>
          </p:grpSpPr>
          <p:sp>
            <p:nvSpPr>
              <p:cNvPr id="665" name="Rectangle 664"/>
              <p:cNvSpPr/>
              <p:nvPr/>
            </p:nvSpPr>
            <p:spPr bwMode="auto">
              <a:xfrm>
                <a:off x="5181600" y="1219200"/>
                <a:ext cx="3581400" cy="4648200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3">
                      <a:lumMod val="75000"/>
                    </a:schemeClr>
                  </a:gs>
                </a:gsLst>
                <a:lin ang="30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6" name="Rectangle 665"/>
              <p:cNvSpPr/>
              <p:nvPr/>
            </p:nvSpPr>
            <p:spPr bwMode="auto">
              <a:xfrm>
                <a:off x="5181600" y="1219200"/>
                <a:ext cx="3581400" cy="533400"/>
              </a:xfrm>
              <a:prstGeom prst="rect">
                <a:avLst/>
              </a:prstGeom>
              <a:gradFill>
                <a:gsLst>
                  <a:gs pos="0">
                    <a:srgbClr val="E6E6E6">
                      <a:alpha val="46001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7" name="AutoShape 64"/>
              <p:cNvSpPr>
                <a:spLocks noChangeArrowheads="1"/>
              </p:cNvSpPr>
              <p:nvPr/>
            </p:nvSpPr>
            <p:spPr bwMode="gray">
              <a:xfrm>
                <a:off x="5381625" y="1228725"/>
                <a:ext cx="3286125" cy="381000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kern="0" dirty="0" smtClean="0">
                    <a:solidFill>
                      <a:schemeClr val="accent2">
                        <a:lumMod val="50000"/>
                      </a:schemeClr>
                    </a:solidFill>
                    <a:latin typeface="Tahoma" pitchFamily="34" charset="0"/>
                    <a:ea typeface="굴림" charset="-127"/>
                    <a:cs typeface="Tahoma" pitchFamily="34" charset="0"/>
                  </a:rPr>
                  <a:t>Lorem Ipsum is simply</a:t>
                </a:r>
              </a:p>
            </p:txBody>
          </p:sp>
        </p:grpSp>
        <p:sp>
          <p:nvSpPr>
            <p:cNvPr id="664" name="Text Box 10"/>
            <p:cNvSpPr txBox="1">
              <a:spLocks noChangeArrowheads="1"/>
            </p:cNvSpPr>
            <p:nvPr/>
          </p:nvSpPr>
          <p:spPr bwMode="auto">
            <a:xfrm>
              <a:off x="5534025" y="2057400"/>
              <a:ext cx="2895600" cy="28007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buFont typeface="Wingdings" pitchFamily="2" charset="2"/>
                <a:buChar char="ü"/>
              </a:pP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Lorem </a:t>
              </a:r>
              <a:r>
                <a:rPr lang="en-US" sz="1600" b="0" dirty="0">
                  <a:solidFill>
                    <a:schemeClr val="accent2">
                      <a:lumMod val="50000"/>
                    </a:schemeClr>
                  </a:solidFill>
                </a:rPr>
                <a:t>Ipsum</a:t>
              </a: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  </a:r>
              <a:endParaRPr lang="ru-RU" sz="1600" b="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just">
                <a:buFont typeface="Wingdings" pitchFamily="2" charset="2"/>
                <a:buChar char="ü"/>
              </a:pPr>
              <a:endParaRPr lang="ru-RU" sz="1600" b="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just">
                <a:buFont typeface="Wingdings" pitchFamily="2" charset="2"/>
                <a:buChar char="ü"/>
              </a:pP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It was popularised in the 1960s with the release of Letraset sheets containing Lorem Ipsum passages, and more recently with desktop publishing software like Aldus PageMaker including versions of Lorem</a:t>
              </a:r>
              <a:r>
                <a:rPr lang="ru-RU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600" b="0" dirty="0" smtClean="0">
                  <a:solidFill>
                    <a:schemeClr val="accent2">
                      <a:lumMod val="50000"/>
                    </a:schemeClr>
                  </a:solidFill>
                </a:rPr>
                <a:t>Ipsum.</a:t>
              </a:r>
              <a:endParaRPr lang="en-US" sz="1600" b="0" baseline="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48" name="AutoShape 64"/>
          <p:cNvSpPr>
            <a:spLocks noChangeArrowheads="1"/>
          </p:cNvSpPr>
          <p:nvPr/>
        </p:nvSpPr>
        <p:spPr bwMode="gray">
          <a:xfrm>
            <a:off x="542925" y="381000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kern="0" baseline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Dashboard </a:t>
            </a:r>
            <a:r>
              <a:rPr lang="en-US" sz="2500" b="0" kern="0" baseline="0" dirty="0" smtClean="0">
                <a:solidFill>
                  <a:schemeClr val="accent6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</p:spTree>
    <p:extLst>
      <p:ext uri="{BB962C8B-B14F-4D97-AF65-F5344CB8AC3E}">
        <p14:creationId xmlns:p14="http://schemas.microsoft.com/office/powerpoint/2010/main" val="5302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diagrams-cliparts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wrap="square" anchor="ctr" anchorCtr="0">
        <a:spAutoFit/>
      </a:bodyPr>
      <a:lstStyle>
        <a:defPPr algn="l">
          <a:defRPr sz="800" b="0" baseline="0" dirty="0" smtClean="0">
            <a:solidFill>
              <a:schemeClr val="bg1"/>
            </a:solidFill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powerpoint-diagrams-cliparts</Template>
  <TotalTime>260</TotalTime>
  <Words>126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powerpoint-diagrams-cliparts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</dc:title>
  <dc:subject>DG-形象指代</dc:subject>
  <dc:creator>PPTfans.cn</dc:creator>
  <cp:keywords>TZ-固定图形;XG-高光;KJ-3D;DH-静态;XJ-二级</cp:keywords>
  <dc:description>PPT设计教程网</dc:description>
  <dcterms:created xsi:type="dcterms:W3CDTF">2010-07-07T08:11:39Z</dcterms:created>
  <dcterms:modified xsi:type="dcterms:W3CDTF">2012-07-18T18:24:46Z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MPH</vt:lpwstr>
  </property>
  <property fmtid="{D5CDD505-2E9C-101B-9397-08002B2CF9AE}" pid="3" name="SlideDescription">
    <vt:lpwstr/>
  </property>
</Properties>
</file>