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8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 rot="5791242">
            <a:off x="2674883" y="1618593"/>
            <a:ext cx="3695700" cy="3727287"/>
          </a:xfrm>
          <a:custGeom>
            <a:avLst/>
            <a:gdLst/>
            <a:ahLst/>
            <a:cxnLst>
              <a:cxn ang="0">
                <a:pos x="1401" y="0"/>
              </a:cxn>
              <a:cxn ang="0">
                <a:pos x="0" y="1400"/>
              </a:cxn>
              <a:cxn ang="0">
                <a:pos x="49" y="1767"/>
              </a:cxn>
              <a:cxn ang="0">
                <a:pos x="209" y="1566"/>
              </a:cxn>
              <a:cxn ang="0">
                <a:pos x="499" y="1599"/>
              </a:cxn>
              <a:cxn ang="0">
                <a:pos x="478" y="1403"/>
              </a:cxn>
              <a:cxn ang="0">
                <a:pos x="1405" y="476"/>
              </a:cxn>
              <a:cxn ang="0">
                <a:pos x="2332" y="1403"/>
              </a:cxn>
              <a:cxn ang="0">
                <a:pos x="1405" y="2329"/>
              </a:cxn>
              <a:cxn ang="0">
                <a:pos x="1050" y="2259"/>
              </a:cxn>
              <a:cxn ang="0">
                <a:pos x="1106" y="2128"/>
              </a:cxn>
              <a:cxn ang="0">
                <a:pos x="765" y="2395"/>
              </a:cxn>
              <a:cxn ang="0">
                <a:pos x="809" y="2826"/>
              </a:cxn>
              <a:cxn ang="0">
                <a:pos x="864" y="2695"/>
              </a:cxn>
              <a:cxn ang="0">
                <a:pos x="1401" y="2801"/>
              </a:cxn>
              <a:cxn ang="0">
                <a:pos x="2802" y="1400"/>
              </a:cxn>
              <a:cxn ang="0">
                <a:pos x="1401" y="0"/>
              </a:cxn>
            </a:cxnLst>
            <a:rect l="0" t="0" r="r" b="b"/>
            <a:pathLst>
              <a:path w="2802" h="2826">
                <a:moveTo>
                  <a:pt x="1401" y="0"/>
                </a:moveTo>
                <a:cubicBezTo>
                  <a:pt x="627" y="0"/>
                  <a:pt x="0" y="627"/>
                  <a:pt x="0" y="1400"/>
                </a:cubicBezTo>
                <a:cubicBezTo>
                  <a:pt x="0" y="1527"/>
                  <a:pt x="17" y="1650"/>
                  <a:pt x="49" y="1767"/>
                </a:cubicBezTo>
                <a:cubicBezTo>
                  <a:pt x="209" y="1566"/>
                  <a:pt x="209" y="1566"/>
                  <a:pt x="209" y="1566"/>
                </a:cubicBezTo>
                <a:cubicBezTo>
                  <a:pt x="499" y="1599"/>
                  <a:pt x="499" y="1599"/>
                  <a:pt x="499" y="1599"/>
                </a:cubicBezTo>
                <a:cubicBezTo>
                  <a:pt x="485" y="1536"/>
                  <a:pt x="478" y="1470"/>
                  <a:pt x="478" y="1403"/>
                </a:cubicBezTo>
                <a:cubicBezTo>
                  <a:pt x="478" y="891"/>
                  <a:pt x="893" y="476"/>
                  <a:pt x="1405" y="476"/>
                </a:cubicBezTo>
                <a:cubicBezTo>
                  <a:pt x="1917" y="476"/>
                  <a:pt x="2332" y="891"/>
                  <a:pt x="2332" y="1403"/>
                </a:cubicBezTo>
                <a:cubicBezTo>
                  <a:pt x="2332" y="1914"/>
                  <a:pt x="1917" y="2329"/>
                  <a:pt x="1405" y="2329"/>
                </a:cubicBezTo>
                <a:cubicBezTo>
                  <a:pt x="1279" y="2329"/>
                  <a:pt x="1159" y="2304"/>
                  <a:pt x="1050" y="2259"/>
                </a:cubicBezTo>
                <a:cubicBezTo>
                  <a:pt x="1106" y="2128"/>
                  <a:pt x="1106" y="2128"/>
                  <a:pt x="1106" y="2128"/>
                </a:cubicBezTo>
                <a:cubicBezTo>
                  <a:pt x="765" y="2395"/>
                  <a:pt x="765" y="2395"/>
                  <a:pt x="765" y="2395"/>
                </a:cubicBezTo>
                <a:cubicBezTo>
                  <a:pt x="809" y="2826"/>
                  <a:pt x="809" y="2826"/>
                  <a:pt x="809" y="2826"/>
                </a:cubicBezTo>
                <a:cubicBezTo>
                  <a:pt x="864" y="2695"/>
                  <a:pt x="864" y="2695"/>
                  <a:pt x="864" y="2695"/>
                </a:cubicBezTo>
                <a:cubicBezTo>
                  <a:pt x="1030" y="2763"/>
                  <a:pt x="1211" y="2801"/>
                  <a:pt x="1401" y="2801"/>
                </a:cubicBezTo>
                <a:cubicBezTo>
                  <a:pt x="2175" y="2801"/>
                  <a:pt x="2802" y="2174"/>
                  <a:pt x="2802" y="1400"/>
                </a:cubicBezTo>
                <a:cubicBezTo>
                  <a:pt x="2802" y="627"/>
                  <a:pt x="2175" y="0"/>
                  <a:pt x="1401" y="0"/>
                </a:cubicBezTo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27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AutoShape 64"/>
          <p:cNvSpPr>
            <a:spLocks noChangeArrowheads="1"/>
          </p:cNvSpPr>
          <p:nvPr/>
        </p:nvSpPr>
        <p:spPr bwMode="gray">
          <a:xfrm>
            <a:off x="6858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Cycle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</a:t>
            </a:r>
            <a:r>
              <a:rPr lang="en-US" sz="3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1 </a:t>
            </a:r>
            <a:r>
              <a:rPr lang="en-US" sz="3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Periods &amp; </a:t>
            </a:r>
            <a:r>
              <a:rPr lang="en-US" sz="35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1</a:t>
            </a:r>
            <a:r>
              <a:rPr lang="en-US" sz="35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Incoming</a:t>
            </a:r>
            <a:endParaRPr lang="en-US" sz="3500" b="1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3081" name="Freeform 9"/>
          <p:cNvSpPr>
            <a:spLocks/>
          </p:cNvSpPr>
          <p:nvPr/>
        </p:nvSpPr>
        <p:spPr bwMode="auto">
          <a:xfrm>
            <a:off x="1188256" y="1524000"/>
            <a:ext cx="3195838" cy="1167722"/>
          </a:xfrm>
          <a:custGeom>
            <a:avLst/>
            <a:gdLst/>
            <a:ahLst/>
            <a:cxnLst>
              <a:cxn ang="0">
                <a:pos x="2437" y="309"/>
              </a:cxn>
              <a:cxn ang="0">
                <a:pos x="2133" y="0"/>
              </a:cxn>
              <a:cxn ang="0">
                <a:pos x="2170" y="131"/>
              </a:cxn>
              <a:cxn ang="0">
                <a:pos x="0" y="129"/>
              </a:cxn>
              <a:cxn ang="0">
                <a:pos x="0" y="645"/>
              </a:cxn>
              <a:cxn ang="0">
                <a:pos x="1684" y="648"/>
              </a:cxn>
              <a:cxn ang="0">
                <a:pos x="1833" y="891"/>
              </a:cxn>
              <a:cxn ang="0">
                <a:pos x="2299" y="591"/>
              </a:cxn>
              <a:cxn ang="0">
                <a:pos x="2338" y="730"/>
              </a:cxn>
              <a:cxn ang="0">
                <a:pos x="2437" y="309"/>
              </a:cxn>
            </a:cxnLst>
            <a:rect l="0" t="0" r="r" b="b"/>
            <a:pathLst>
              <a:path w="2437" h="891">
                <a:moveTo>
                  <a:pt x="2437" y="309"/>
                </a:moveTo>
                <a:cubicBezTo>
                  <a:pt x="2133" y="0"/>
                  <a:pt x="2133" y="0"/>
                  <a:pt x="2133" y="0"/>
                </a:cubicBezTo>
                <a:cubicBezTo>
                  <a:pt x="2170" y="131"/>
                  <a:pt x="2170" y="131"/>
                  <a:pt x="2170" y="131"/>
                </a:cubicBezTo>
                <a:cubicBezTo>
                  <a:pt x="0" y="129"/>
                  <a:pt x="0" y="129"/>
                  <a:pt x="0" y="129"/>
                </a:cubicBezTo>
                <a:cubicBezTo>
                  <a:pt x="0" y="645"/>
                  <a:pt x="0" y="645"/>
                  <a:pt x="0" y="645"/>
                </a:cubicBezTo>
                <a:cubicBezTo>
                  <a:pt x="1684" y="648"/>
                  <a:pt x="1684" y="648"/>
                  <a:pt x="1684" y="648"/>
                </a:cubicBezTo>
                <a:cubicBezTo>
                  <a:pt x="1833" y="891"/>
                  <a:pt x="1833" y="891"/>
                  <a:pt x="1833" y="891"/>
                </a:cubicBezTo>
                <a:cubicBezTo>
                  <a:pt x="1954" y="747"/>
                  <a:pt x="2116" y="641"/>
                  <a:pt x="2299" y="591"/>
                </a:cubicBezTo>
                <a:cubicBezTo>
                  <a:pt x="2338" y="730"/>
                  <a:pt x="2338" y="730"/>
                  <a:pt x="2338" y="730"/>
                </a:cubicBezTo>
                <a:lnTo>
                  <a:pt x="2437" y="309"/>
                </a:lnTo>
                <a:close/>
              </a:path>
            </a:pathLst>
          </a:custGeom>
          <a:gradFill>
            <a:gsLst>
              <a:gs pos="0">
                <a:schemeClr val="accent5"/>
              </a:gs>
              <a:gs pos="100000">
                <a:schemeClr val="accent6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Text Box 394"/>
          <p:cNvSpPr txBox="1">
            <a:spLocks noChangeArrowheads="1"/>
          </p:cNvSpPr>
          <p:nvPr/>
        </p:nvSpPr>
        <p:spPr bwMode="auto">
          <a:xfrm>
            <a:off x="3547242" y="3041543"/>
            <a:ext cx="1905000" cy="723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000" b="1" kern="0" dirty="0" smtClean="0">
                <a:solidFill>
                  <a:srgbClr val="5E5E5E"/>
                </a:solidFill>
                <a:ea typeface="굴림" charset="-127"/>
                <a:cs typeface="Arial" pitchFamily="34" charset="0"/>
              </a:rPr>
              <a:t>YOUR </a:t>
            </a:r>
            <a:r>
              <a:rPr lang="en-US" altLang="ko-KR" sz="2100" b="1" kern="0" dirty="0" smtClean="0">
                <a:solidFill>
                  <a:srgbClr val="5E5E5E"/>
                </a:solidFill>
                <a:ea typeface="굴림" charset="-127"/>
                <a:cs typeface="Arial" pitchFamily="34" charset="0"/>
              </a:rPr>
              <a:t>TEXT</a:t>
            </a:r>
            <a:r>
              <a:rPr lang="en-US" altLang="ko-KR" sz="2000" b="1" kern="0" dirty="0" smtClean="0">
                <a:solidFill>
                  <a:srgbClr val="5E5E5E"/>
                </a:solidFill>
                <a:ea typeface="굴림" charset="-127"/>
                <a:cs typeface="Arial" pitchFamily="34" charset="0"/>
              </a:rPr>
              <a:t> HERE</a:t>
            </a:r>
          </a:p>
        </p:txBody>
      </p:sp>
      <p:sp>
        <p:nvSpPr>
          <p:cNvPr id="38" name="Text Box 394"/>
          <p:cNvSpPr txBox="1">
            <a:spLocks noChangeArrowheads="1"/>
          </p:cNvSpPr>
          <p:nvPr/>
        </p:nvSpPr>
        <p:spPr bwMode="auto">
          <a:xfrm>
            <a:off x="4191000" y="4750713"/>
            <a:ext cx="619932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2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1</a:t>
            </a:r>
          </a:p>
        </p:txBody>
      </p:sp>
      <p:sp>
        <p:nvSpPr>
          <p:cNvPr id="42" name="Text Box 394"/>
          <p:cNvSpPr txBox="1">
            <a:spLocks noChangeArrowheads="1"/>
          </p:cNvSpPr>
          <p:nvPr/>
        </p:nvSpPr>
        <p:spPr bwMode="auto">
          <a:xfrm>
            <a:off x="1456262" y="1829489"/>
            <a:ext cx="220980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34856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cle Diagrams">
  <a:themeElements>
    <a:clrScheme name="Custom 1">
      <a:dk1>
        <a:srgbClr val="383838"/>
      </a:dk1>
      <a:lt1>
        <a:sysClr val="window" lastClr="FFFFFF"/>
      </a:lt1>
      <a:dk2>
        <a:srgbClr val="FFD965"/>
      </a:dk2>
      <a:lt2>
        <a:srgbClr val="FFFF00"/>
      </a:lt2>
      <a:accent1>
        <a:srgbClr val="00B0F0"/>
      </a:accent1>
      <a:accent2>
        <a:srgbClr val="0070C0"/>
      </a:accent2>
      <a:accent3>
        <a:srgbClr val="00B050"/>
      </a:accent3>
      <a:accent4>
        <a:srgbClr val="1AEC6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14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Cycle Diagrams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TZ-手动增减;KJ-平面;DH-静态;XJ-二级</cp:keywords>
  <dc:description>PPTfans.cn</dc:description>
  <cp:revision>161</cp:revision>
  <dcterms:created xsi:type="dcterms:W3CDTF">2009-08-21T16:04:47Z</dcterms:created>
  <dcterms:modified xsi:type="dcterms:W3CDTF">2012-07-18T18:31:06Z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