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66800" y="1447800"/>
            <a:ext cx="7073503" cy="4876800"/>
          </a:xfrm>
          <a:prstGeom prst="rect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3810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PEST analysis – POLITICAL FACTORS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1487537"/>
            <a:ext cx="678336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900" b="1" dirty="0" smtClean="0">
                <a:solidFill>
                  <a:schemeClr val="bg1"/>
                </a:solidFill>
                <a:cs typeface="Arial" pitchFamily="34" charset="0"/>
              </a:rPr>
              <a:t>P</a:t>
            </a:r>
            <a:endParaRPr lang="en-US" sz="3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1905000"/>
            <a:ext cx="647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799" y="4264223"/>
            <a:ext cx="59218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7800" y="3197423"/>
            <a:ext cx="617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47800" y="2816423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461891" y="1219200"/>
            <a:ext cx="4377060" cy="457201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0" y="1214735"/>
            <a:ext cx="3351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POLITICAL FACTORS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3654623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8200" y="5118100"/>
            <a:ext cx="2000250" cy="13335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127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381750" y="5118100"/>
            <a:ext cx="2000250" cy="13335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127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657600" y="5118100"/>
            <a:ext cx="2000250" cy="13335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127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4556809</TotalTime>
  <Words>124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2012-07-18T18:36:54Z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