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5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16"/>
          <p:cNvGrpSpPr/>
          <p:nvPr/>
        </p:nvGrpSpPr>
        <p:grpSpPr>
          <a:xfrm>
            <a:off x="0" y="1143000"/>
            <a:ext cx="9144000" cy="4038600"/>
            <a:chOff x="-6781800" y="2819400"/>
            <a:chExt cx="9144000" cy="4038600"/>
          </a:xfrm>
        </p:grpSpPr>
        <p:sp>
          <p:nvSpPr>
            <p:cNvPr id="40" name="Rectangle 39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2" name="Rectangle 41"/>
          <p:cNvSpPr/>
          <p:nvPr/>
        </p:nvSpPr>
        <p:spPr>
          <a:xfrm flipH="1">
            <a:off x="6014224" y="2402468"/>
            <a:ext cx="2282282" cy="1636132"/>
          </a:xfrm>
          <a:prstGeom prst="rect">
            <a:avLst/>
          </a:prstGeom>
          <a:gradFill>
            <a:gsLst>
              <a:gs pos="56000">
                <a:schemeClr val="bg1">
                  <a:lumMod val="95000"/>
                </a:schemeClr>
              </a:gs>
              <a:gs pos="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64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193357"/>
            <a:ext cx="739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kern="0" dirty="0" smtClean="0">
                <a:ea typeface="굴림" charset="-127"/>
                <a:cs typeface="Arial" pitchFamily="34" charset="0"/>
              </a:rPr>
              <a:t>BLOCKS </a:t>
            </a:r>
            <a:r>
              <a:rPr lang="en-US" sz="2600" kern="0" dirty="0" smtClean="0">
                <a:ea typeface="굴림" charset="-127"/>
                <a:cs typeface="Arial" pitchFamily="34" charset="0"/>
              </a:rPr>
              <a:t>–</a:t>
            </a:r>
            <a:r>
              <a:rPr lang="ru-RU" sz="2600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sz="2600" kern="0" dirty="0" smtClean="0">
                <a:ea typeface="굴림" charset="-127"/>
                <a:cs typeface="Arial" pitchFamily="34" charset="0"/>
              </a:rPr>
              <a:t>Your Text Here – Example Text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66799" y="1720380"/>
            <a:ext cx="4330697" cy="5518620"/>
            <a:chOff x="1066799" y="1600200"/>
            <a:chExt cx="4330697" cy="5518620"/>
          </a:xfrm>
        </p:grpSpPr>
        <p:grpSp>
          <p:nvGrpSpPr>
            <p:cNvPr id="4" name="Group 107"/>
            <p:cNvGrpSpPr/>
            <p:nvPr/>
          </p:nvGrpSpPr>
          <p:grpSpPr>
            <a:xfrm flipH="1">
              <a:off x="1066806" y="1600201"/>
              <a:ext cx="4330694" cy="5518616"/>
              <a:chOff x="4800599" y="1905000"/>
              <a:chExt cx="3225803" cy="4110651"/>
            </a:xfrm>
          </p:grpSpPr>
          <p:grpSp>
            <p:nvGrpSpPr>
              <p:cNvPr id="7" name="Group 105"/>
              <p:cNvGrpSpPr/>
              <p:nvPr/>
            </p:nvGrpSpPr>
            <p:grpSpPr>
              <a:xfrm>
                <a:off x="4808742" y="3971925"/>
                <a:ext cx="3211332" cy="2043726"/>
                <a:chOff x="-457200" y="3418115"/>
                <a:chExt cx="3780064" cy="2405676"/>
              </a:xfrm>
            </p:grpSpPr>
            <p:sp>
              <p:nvSpPr>
                <p:cNvPr id="33" name="Freeform 7"/>
                <p:cNvSpPr>
                  <a:spLocks/>
                </p:cNvSpPr>
                <p:nvPr/>
              </p:nvSpPr>
              <p:spPr bwMode="auto">
                <a:xfrm>
                  <a:off x="2377848" y="3418115"/>
                  <a:ext cx="945016" cy="2405676"/>
                </a:xfrm>
                <a:custGeom>
                  <a:avLst/>
                  <a:gdLst/>
                  <a:ahLst/>
                  <a:cxnLst>
                    <a:cxn ang="0">
                      <a:pos x="319" y="0"/>
                    </a:cxn>
                    <a:cxn ang="0">
                      <a:pos x="319" y="811"/>
                    </a:cxn>
                    <a:cxn ang="0">
                      <a:pos x="0" y="1137"/>
                    </a:cxn>
                    <a:cxn ang="0">
                      <a:pos x="0" y="57"/>
                    </a:cxn>
                    <a:cxn ang="0">
                      <a:pos x="319" y="0"/>
                    </a:cxn>
                  </a:cxnLst>
                  <a:rect l="0" t="0" r="r" b="b"/>
                  <a:pathLst>
                    <a:path w="319" h="1137">
                      <a:moveTo>
                        <a:pt x="319" y="0"/>
                      </a:moveTo>
                      <a:lnTo>
                        <a:pt x="319" y="811"/>
                      </a:lnTo>
                      <a:lnTo>
                        <a:pt x="0" y="1137"/>
                      </a:lnTo>
                      <a:lnTo>
                        <a:pt x="0" y="57"/>
                      </a:lnTo>
                      <a:lnTo>
                        <a:pt x="31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50000"/>
                        <a:shade val="30000"/>
                        <a:satMod val="115000"/>
                        <a:alpha val="89000"/>
                      </a:schemeClr>
                    </a:gs>
                    <a:gs pos="50000">
                      <a:schemeClr val="bg1">
                        <a:lumMod val="50000"/>
                        <a:shade val="67500"/>
                        <a:satMod val="115000"/>
                        <a:alpha val="36000"/>
                      </a:schemeClr>
                    </a:gs>
                    <a:gs pos="67000">
                      <a:schemeClr val="bg1">
                        <a:lumMod val="50000"/>
                        <a:shade val="100000"/>
                        <a:satMod val="115000"/>
                        <a:alpha val="0"/>
                      </a:schemeClr>
                    </a:gs>
                  </a:gsLst>
                  <a:lin ang="2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"/>
                <p:cNvSpPr>
                  <a:spLocks/>
                </p:cNvSpPr>
                <p:nvPr/>
              </p:nvSpPr>
              <p:spPr bwMode="auto">
                <a:xfrm>
                  <a:off x="-457200" y="4038600"/>
                  <a:ext cx="2835048" cy="1764433"/>
                </a:xfrm>
                <a:custGeom>
                  <a:avLst/>
                  <a:gdLst/>
                  <a:ahLst/>
                  <a:cxnLst>
                    <a:cxn ang="0">
                      <a:pos x="957" y="19"/>
                    </a:cxn>
                    <a:cxn ang="0">
                      <a:pos x="957" y="1099"/>
                    </a:cxn>
                    <a:cxn ang="0">
                      <a:pos x="0" y="990"/>
                    </a:cxn>
                    <a:cxn ang="0">
                      <a:pos x="0" y="0"/>
                    </a:cxn>
                    <a:cxn ang="0">
                      <a:pos x="957" y="19"/>
                    </a:cxn>
                  </a:cxnLst>
                  <a:rect l="0" t="0" r="r" b="b"/>
                  <a:pathLst>
                    <a:path w="957" h="1099">
                      <a:moveTo>
                        <a:pt x="957" y="19"/>
                      </a:moveTo>
                      <a:lnTo>
                        <a:pt x="957" y="1099"/>
                      </a:lnTo>
                      <a:lnTo>
                        <a:pt x="0" y="990"/>
                      </a:lnTo>
                      <a:lnTo>
                        <a:pt x="0" y="0"/>
                      </a:lnTo>
                      <a:lnTo>
                        <a:pt x="957" y="1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>
                        <a:lumMod val="50000"/>
                        <a:tint val="44500"/>
                        <a:satMod val="160000"/>
                        <a:alpha val="38000"/>
                      </a:schemeClr>
                    </a:gs>
                    <a:gs pos="100000">
                      <a:schemeClr val="bg1">
                        <a:lumMod val="50000"/>
                        <a:tint val="23500"/>
                        <a:satMod val="160000"/>
                        <a:alpha val="0"/>
                      </a:schemeClr>
                    </a:gs>
                  </a:gsLst>
                  <a:lin ang="60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8" name="Group 106"/>
              <p:cNvGrpSpPr/>
              <p:nvPr/>
            </p:nvGrpSpPr>
            <p:grpSpPr>
              <a:xfrm>
                <a:off x="4800599" y="1905000"/>
                <a:ext cx="3225803" cy="2897917"/>
                <a:chOff x="4800599" y="1905000"/>
                <a:chExt cx="3225803" cy="2897917"/>
              </a:xfrm>
            </p:grpSpPr>
            <p:sp>
              <p:nvSpPr>
                <p:cNvPr id="9" name="Freeform 56"/>
                <p:cNvSpPr>
                  <a:spLocks/>
                </p:cNvSpPr>
                <p:nvPr/>
              </p:nvSpPr>
              <p:spPr bwMode="auto">
                <a:xfrm>
                  <a:off x="4800600" y="3886993"/>
                  <a:ext cx="3225798" cy="907571"/>
                </a:xfrm>
                <a:custGeom>
                  <a:avLst/>
                  <a:gdLst/>
                  <a:ahLst/>
                  <a:cxnLst>
                    <a:cxn ang="0">
                      <a:pos x="0" y="250"/>
                    </a:cxn>
                    <a:cxn ang="0">
                      <a:pos x="503" y="0"/>
                    </a:cxn>
                    <a:cxn ang="0">
                      <a:pos x="1276" y="33"/>
                    </a:cxn>
                    <a:cxn ang="0">
                      <a:pos x="957" y="359"/>
                    </a:cxn>
                    <a:cxn ang="0">
                      <a:pos x="0" y="250"/>
                    </a:cxn>
                  </a:cxnLst>
                  <a:rect l="0" t="0" r="r" b="b"/>
                  <a:pathLst>
                    <a:path w="1276" h="359">
                      <a:moveTo>
                        <a:pt x="0" y="250"/>
                      </a:moveTo>
                      <a:lnTo>
                        <a:pt x="503" y="0"/>
                      </a:lnTo>
                      <a:lnTo>
                        <a:pt x="1276" y="33"/>
                      </a:lnTo>
                      <a:lnTo>
                        <a:pt x="957" y="359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gradFill>
                  <a:gsLst>
                    <a:gs pos="52000">
                      <a:schemeClr val="tx1">
                        <a:lumMod val="50000"/>
                      </a:schemeClr>
                    </a:gs>
                    <a:gs pos="100000">
                      <a:srgbClr val="4D4D4D"/>
                    </a:gs>
                  </a:gsLst>
                  <a:lin ang="540000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" name="Freeform 57"/>
                <p:cNvSpPr>
                  <a:spLocks/>
                </p:cNvSpPr>
                <p:nvPr/>
              </p:nvSpPr>
              <p:spPr bwMode="auto">
                <a:xfrm>
                  <a:off x="4800600" y="3886993"/>
                  <a:ext cx="3225798" cy="907571"/>
                </a:xfrm>
                <a:custGeom>
                  <a:avLst/>
                  <a:gdLst/>
                  <a:ahLst/>
                  <a:cxnLst>
                    <a:cxn ang="0">
                      <a:pos x="0" y="250"/>
                    </a:cxn>
                    <a:cxn ang="0">
                      <a:pos x="503" y="0"/>
                    </a:cxn>
                    <a:cxn ang="0">
                      <a:pos x="1276" y="33"/>
                    </a:cxn>
                    <a:cxn ang="0">
                      <a:pos x="957" y="359"/>
                    </a:cxn>
                    <a:cxn ang="0">
                      <a:pos x="0" y="250"/>
                    </a:cxn>
                  </a:cxnLst>
                  <a:rect l="0" t="0" r="r" b="b"/>
                  <a:pathLst>
                    <a:path w="1276" h="359">
                      <a:moveTo>
                        <a:pt x="0" y="250"/>
                      </a:moveTo>
                      <a:lnTo>
                        <a:pt x="503" y="0"/>
                      </a:lnTo>
                      <a:lnTo>
                        <a:pt x="1276" y="33"/>
                      </a:lnTo>
                      <a:lnTo>
                        <a:pt x="957" y="359"/>
                      </a:lnTo>
                      <a:lnTo>
                        <a:pt x="0" y="25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" name="Freeform 58"/>
                <p:cNvSpPr>
                  <a:spLocks/>
                </p:cNvSpPr>
                <p:nvPr/>
              </p:nvSpPr>
              <p:spPr bwMode="auto">
                <a:xfrm>
                  <a:off x="4800600" y="3684748"/>
                  <a:ext cx="3225798" cy="834257"/>
                </a:xfrm>
                <a:custGeom>
                  <a:avLst/>
                  <a:gdLst/>
                  <a:ahLst/>
                  <a:cxnLst>
                    <a:cxn ang="0">
                      <a:pos x="0" y="231"/>
                    </a:cxn>
                    <a:cxn ang="0">
                      <a:pos x="503" y="0"/>
                    </a:cxn>
                    <a:cxn ang="0">
                      <a:pos x="1276" y="30"/>
                    </a:cxn>
                    <a:cxn ang="0">
                      <a:pos x="957" y="330"/>
                    </a:cxn>
                    <a:cxn ang="0">
                      <a:pos x="0" y="231"/>
                    </a:cxn>
                  </a:cxnLst>
                  <a:rect l="0" t="0" r="r" b="b"/>
                  <a:pathLst>
                    <a:path w="1276" h="330">
                      <a:moveTo>
                        <a:pt x="0" y="231"/>
                      </a:moveTo>
                      <a:lnTo>
                        <a:pt x="503" y="0"/>
                      </a:lnTo>
                      <a:lnTo>
                        <a:pt x="1276" y="30"/>
                      </a:lnTo>
                      <a:lnTo>
                        <a:pt x="957" y="330"/>
                      </a:lnTo>
                      <a:lnTo>
                        <a:pt x="0" y="231"/>
                      </a:lnTo>
                      <a:close/>
                    </a:path>
                  </a:pathLst>
                </a:custGeom>
                <a:gradFill>
                  <a:gsLst>
                    <a:gs pos="52000">
                      <a:schemeClr val="tx1">
                        <a:lumMod val="50000"/>
                      </a:schemeClr>
                    </a:gs>
                    <a:gs pos="100000">
                      <a:srgbClr val="4D4D4D"/>
                    </a:gs>
                  </a:gsLst>
                  <a:lin ang="540000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" name="Freeform 59"/>
                <p:cNvSpPr>
                  <a:spLocks/>
                </p:cNvSpPr>
                <p:nvPr/>
              </p:nvSpPr>
              <p:spPr bwMode="auto">
                <a:xfrm>
                  <a:off x="4800600" y="3684748"/>
                  <a:ext cx="3225798" cy="834257"/>
                </a:xfrm>
                <a:custGeom>
                  <a:avLst/>
                  <a:gdLst/>
                  <a:ahLst/>
                  <a:cxnLst>
                    <a:cxn ang="0">
                      <a:pos x="0" y="231"/>
                    </a:cxn>
                    <a:cxn ang="0">
                      <a:pos x="503" y="0"/>
                    </a:cxn>
                    <a:cxn ang="0">
                      <a:pos x="1276" y="30"/>
                    </a:cxn>
                    <a:cxn ang="0">
                      <a:pos x="957" y="330"/>
                    </a:cxn>
                    <a:cxn ang="0">
                      <a:pos x="0" y="231"/>
                    </a:cxn>
                  </a:cxnLst>
                  <a:rect l="0" t="0" r="r" b="b"/>
                  <a:pathLst>
                    <a:path w="1276" h="330">
                      <a:moveTo>
                        <a:pt x="0" y="231"/>
                      </a:moveTo>
                      <a:lnTo>
                        <a:pt x="503" y="0"/>
                      </a:lnTo>
                      <a:lnTo>
                        <a:pt x="1276" y="30"/>
                      </a:lnTo>
                      <a:lnTo>
                        <a:pt x="957" y="330"/>
                      </a:lnTo>
                      <a:lnTo>
                        <a:pt x="0" y="231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Freeform 60"/>
                <p:cNvSpPr>
                  <a:spLocks/>
                </p:cNvSpPr>
                <p:nvPr/>
              </p:nvSpPr>
              <p:spPr bwMode="auto">
                <a:xfrm>
                  <a:off x="4800600" y="3487560"/>
                  <a:ext cx="3225798" cy="758416"/>
                </a:xfrm>
                <a:custGeom>
                  <a:avLst/>
                  <a:gdLst/>
                  <a:ahLst/>
                  <a:cxnLst>
                    <a:cxn ang="0">
                      <a:pos x="0" y="210"/>
                    </a:cxn>
                    <a:cxn ang="0">
                      <a:pos x="503" y="0"/>
                    </a:cxn>
                    <a:cxn ang="0">
                      <a:pos x="1276" y="28"/>
                    </a:cxn>
                    <a:cxn ang="0">
                      <a:pos x="957" y="300"/>
                    </a:cxn>
                    <a:cxn ang="0">
                      <a:pos x="0" y="210"/>
                    </a:cxn>
                  </a:cxnLst>
                  <a:rect l="0" t="0" r="r" b="b"/>
                  <a:pathLst>
                    <a:path w="1276" h="300">
                      <a:moveTo>
                        <a:pt x="0" y="210"/>
                      </a:moveTo>
                      <a:lnTo>
                        <a:pt x="503" y="0"/>
                      </a:lnTo>
                      <a:lnTo>
                        <a:pt x="1276" y="28"/>
                      </a:lnTo>
                      <a:lnTo>
                        <a:pt x="957" y="300"/>
                      </a:lnTo>
                      <a:lnTo>
                        <a:pt x="0" y="210"/>
                      </a:lnTo>
                      <a:close/>
                    </a:path>
                  </a:pathLst>
                </a:custGeom>
                <a:gradFill>
                  <a:gsLst>
                    <a:gs pos="52000">
                      <a:schemeClr val="tx1">
                        <a:lumMod val="50000"/>
                      </a:schemeClr>
                    </a:gs>
                    <a:gs pos="100000">
                      <a:srgbClr val="4D4D4D"/>
                    </a:gs>
                  </a:gsLst>
                  <a:lin ang="540000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Freeform 61"/>
                <p:cNvSpPr>
                  <a:spLocks/>
                </p:cNvSpPr>
                <p:nvPr/>
              </p:nvSpPr>
              <p:spPr bwMode="auto">
                <a:xfrm>
                  <a:off x="4800600" y="3487560"/>
                  <a:ext cx="3225798" cy="758416"/>
                </a:xfrm>
                <a:custGeom>
                  <a:avLst/>
                  <a:gdLst/>
                  <a:ahLst/>
                  <a:cxnLst>
                    <a:cxn ang="0">
                      <a:pos x="0" y="210"/>
                    </a:cxn>
                    <a:cxn ang="0">
                      <a:pos x="503" y="0"/>
                    </a:cxn>
                    <a:cxn ang="0">
                      <a:pos x="1276" y="28"/>
                    </a:cxn>
                    <a:cxn ang="0">
                      <a:pos x="957" y="300"/>
                    </a:cxn>
                    <a:cxn ang="0">
                      <a:pos x="0" y="210"/>
                    </a:cxn>
                  </a:cxnLst>
                  <a:rect l="0" t="0" r="r" b="b"/>
                  <a:pathLst>
                    <a:path w="1276" h="300">
                      <a:moveTo>
                        <a:pt x="0" y="210"/>
                      </a:moveTo>
                      <a:lnTo>
                        <a:pt x="503" y="0"/>
                      </a:lnTo>
                      <a:lnTo>
                        <a:pt x="1276" y="28"/>
                      </a:lnTo>
                      <a:lnTo>
                        <a:pt x="957" y="300"/>
                      </a:lnTo>
                      <a:lnTo>
                        <a:pt x="0" y="21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Freeform 62"/>
                <p:cNvSpPr>
                  <a:spLocks/>
                </p:cNvSpPr>
                <p:nvPr/>
              </p:nvSpPr>
              <p:spPr bwMode="auto">
                <a:xfrm>
                  <a:off x="4800600" y="3290372"/>
                  <a:ext cx="3225798" cy="685103"/>
                </a:xfrm>
                <a:custGeom>
                  <a:avLst/>
                  <a:gdLst/>
                  <a:ahLst/>
                  <a:cxnLst>
                    <a:cxn ang="0">
                      <a:pos x="0" y="189"/>
                    </a:cxn>
                    <a:cxn ang="0">
                      <a:pos x="503" y="0"/>
                    </a:cxn>
                    <a:cxn ang="0">
                      <a:pos x="1276" y="26"/>
                    </a:cxn>
                    <a:cxn ang="0">
                      <a:pos x="957" y="271"/>
                    </a:cxn>
                    <a:cxn ang="0">
                      <a:pos x="0" y="189"/>
                    </a:cxn>
                  </a:cxnLst>
                  <a:rect l="0" t="0" r="r" b="b"/>
                  <a:pathLst>
                    <a:path w="1276" h="271">
                      <a:moveTo>
                        <a:pt x="0" y="189"/>
                      </a:moveTo>
                      <a:lnTo>
                        <a:pt x="503" y="0"/>
                      </a:lnTo>
                      <a:lnTo>
                        <a:pt x="1276" y="26"/>
                      </a:lnTo>
                      <a:lnTo>
                        <a:pt x="957" y="271"/>
                      </a:lnTo>
                      <a:lnTo>
                        <a:pt x="0" y="189"/>
                      </a:lnTo>
                      <a:close/>
                    </a:path>
                  </a:pathLst>
                </a:custGeom>
                <a:gradFill>
                  <a:gsLst>
                    <a:gs pos="52000">
                      <a:schemeClr val="tx1">
                        <a:lumMod val="50000"/>
                      </a:schemeClr>
                    </a:gs>
                    <a:gs pos="100000">
                      <a:srgbClr val="4D4D4D"/>
                    </a:gs>
                  </a:gsLst>
                  <a:lin ang="540000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Freeform 63"/>
                <p:cNvSpPr>
                  <a:spLocks/>
                </p:cNvSpPr>
                <p:nvPr/>
              </p:nvSpPr>
              <p:spPr bwMode="auto">
                <a:xfrm>
                  <a:off x="4800600" y="3290372"/>
                  <a:ext cx="3225798" cy="685103"/>
                </a:xfrm>
                <a:custGeom>
                  <a:avLst/>
                  <a:gdLst/>
                  <a:ahLst/>
                  <a:cxnLst>
                    <a:cxn ang="0">
                      <a:pos x="0" y="189"/>
                    </a:cxn>
                    <a:cxn ang="0">
                      <a:pos x="503" y="0"/>
                    </a:cxn>
                    <a:cxn ang="0">
                      <a:pos x="1276" y="26"/>
                    </a:cxn>
                    <a:cxn ang="0">
                      <a:pos x="957" y="271"/>
                    </a:cxn>
                    <a:cxn ang="0">
                      <a:pos x="0" y="189"/>
                    </a:cxn>
                  </a:cxnLst>
                  <a:rect l="0" t="0" r="r" b="b"/>
                  <a:pathLst>
                    <a:path w="1276" h="271">
                      <a:moveTo>
                        <a:pt x="0" y="189"/>
                      </a:moveTo>
                      <a:lnTo>
                        <a:pt x="503" y="0"/>
                      </a:lnTo>
                      <a:lnTo>
                        <a:pt x="1276" y="26"/>
                      </a:lnTo>
                      <a:lnTo>
                        <a:pt x="957" y="271"/>
                      </a:lnTo>
                      <a:lnTo>
                        <a:pt x="0" y="189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Freeform 64"/>
                <p:cNvSpPr>
                  <a:spLocks/>
                </p:cNvSpPr>
                <p:nvPr/>
              </p:nvSpPr>
              <p:spPr bwMode="auto">
                <a:xfrm>
                  <a:off x="4800600" y="3093184"/>
                  <a:ext cx="3225798" cy="609261"/>
                </a:xfrm>
                <a:custGeom>
                  <a:avLst/>
                  <a:gdLst/>
                  <a:ahLst/>
                  <a:cxnLst>
                    <a:cxn ang="0">
                      <a:pos x="0" y="168"/>
                    </a:cxn>
                    <a:cxn ang="0">
                      <a:pos x="503" y="0"/>
                    </a:cxn>
                    <a:cxn ang="0">
                      <a:pos x="1276" y="21"/>
                    </a:cxn>
                    <a:cxn ang="0">
                      <a:pos x="957" y="241"/>
                    </a:cxn>
                    <a:cxn ang="0">
                      <a:pos x="0" y="168"/>
                    </a:cxn>
                  </a:cxnLst>
                  <a:rect l="0" t="0" r="r" b="b"/>
                  <a:pathLst>
                    <a:path w="1276" h="241">
                      <a:moveTo>
                        <a:pt x="0" y="168"/>
                      </a:moveTo>
                      <a:lnTo>
                        <a:pt x="503" y="0"/>
                      </a:lnTo>
                      <a:lnTo>
                        <a:pt x="1276" y="21"/>
                      </a:lnTo>
                      <a:lnTo>
                        <a:pt x="957" y="241"/>
                      </a:lnTo>
                      <a:lnTo>
                        <a:pt x="0" y="168"/>
                      </a:lnTo>
                      <a:close/>
                    </a:path>
                  </a:pathLst>
                </a:custGeom>
                <a:gradFill>
                  <a:gsLst>
                    <a:gs pos="52000">
                      <a:schemeClr val="tx1">
                        <a:lumMod val="50000"/>
                      </a:schemeClr>
                    </a:gs>
                    <a:gs pos="100000">
                      <a:srgbClr val="4D4D4D"/>
                    </a:gs>
                  </a:gsLst>
                  <a:lin ang="540000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" name="Freeform 65"/>
                <p:cNvSpPr>
                  <a:spLocks/>
                </p:cNvSpPr>
                <p:nvPr/>
              </p:nvSpPr>
              <p:spPr bwMode="auto">
                <a:xfrm>
                  <a:off x="4800600" y="3093184"/>
                  <a:ext cx="3225798" cy="609261"/>
                </a:xfrm>
                <a:custGeom>
                  <a:avLst/>
                  <a:gdLst/>
                  <a:ahLst/>
                  <a:cxnLst>
                    <a:cxn ang="0">
                      <a:pos x="0" y="168"/>
                    </a:cxn>
                    <a:cxn ang="0">
                      <a:pos x="503" y="0"/>
                    </a:cxn>
                    <a:cxn ang="0">
                      <a:pos x="1276" y="21"/>
                    </a:cxn>
                    <a:cxn ang="0">
                      <a:pos x="957" y="241"/>
                    </a:cxn>
                    <a:cxn ang="0">
                      <a:pos x="0" y="168"/>
                    </a:cxn>
                  </a:cxnLst>
                  <a:rect l="0" t="0" r="r" b="b"/>
                  <a:pathLst>
                    <a:path w="1276" h="241">
                      <a:moveTo>
                        <a:pt x="0" y="168"/>
                      </a:moveTo>
                      <a:lnTo>
                        <a:pt x="503" y="0"/>
                      </a:lnTo>
                      <a:lnTo>
                        <a:pt x="1276" y="21"/>
                      </a:lnTo>
                      <a:lnTo>
                        <a:pt x="957" y="241"/>
                      </a:lnTo>
                      <a:lnTo>
                        <a:pt x="0" y="168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" name="Freeform 66"/>
                <p:cNvSpPr>
                  <a:spLocks/>
                </p:cNvSpPr>
                <p:nvPr/>
              </p:nvSpPr>
              <p:spPr bwMode="auto">
                <a:xfrm>
                  <a:off x="4800600" y="2895996"/>
                  <a:ext cx="3225798" cy="530891"/>
                </a:xfrm>
                <a:custGeom>
                  <a:avLst/>
                  <a:gdLst/>
                  <a:ahLst/>
                  <a:cxnLst>
                    <a:cxn ang="0">
                      <a:pos x="0" y="146"/>
                    </a:cxn>
                    <a:cxn ang="0">
                      <a:pos x="503" y="0"/>
                    </a:cxn>
                    <a:cxn ang="0">
                      <a:pos x="1276" y="19"/>
                    </a:cxn>
                    <a:cxn ang="0">
                      <a:pos x="957" y="210"/>
                    </a:cxn>
                    <a:cxn ang="0">
                      <a:pos x="0" y="146"/>
                    </a:cxn>
                  </a:cxnLst>
                  <a:rect l="0" t="0" r="r" b="b"/>
                  <a:pathLst>
                    <a:path w="1276" h="210">
                      <a:moveTo>
                        <a:pt x="0" y="146"/>
                      </a:moveTo>
                      <a:lnTo>
                        <a:pt x="503" y="0"/>
                      </a:lnTo>
                      <a:lnTo>
                        <a:pt x="1276" y="19"/>
                      </a:lnTo>
                      <a:lnTo>
                        <a:pt x="957" y="210"/>
                      </a:lnTo>
                      <a:lnTo>
                        <a:pt x="0" y="146"/>
                      </a:lnTo>
                      <a:close/>
                    </a:path>
                  </a:pathLst>
                </a:custGeom>
                <a:gradFill>
                  <a:gsLst>
                    <a:gs pos="12000">
                      <a:schemeClr val="bg1">
                        <a:shade val="300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" name="Freeform 67"/>
                <p:cNvSpPr>
                  <a:spLocks/>
                </p:cNvSpPr>
                <p:nvPr/>
              </p:nvSpPr>
              <p:spPr bwMode="auto">
                <a:xfrm>
                  <a:off x="4800600" y="2895996"/>
                  <a:ext cx="3225798" cy="530891"/>
                </a:xfrm>
                <a:custGeom>
                  <a:avLst/>
                  <a:gdLst/>
                  <a:ahLst/>
                  <a:cxnLst>
                    <a:cxn ang="0">
                      <a:pos x="0" y="146"/>
                    </a:cxn>
                    <a:cxn ang="0">
                      <a:pos x="503" y="0"/>
                    </a:cxn>
                    <a:cxn ang="0">
                      <a:pos x="1276" y="19"/>
                    </a:cxn>
                    <a:cxn ang="0">
                      <a:pos x="957" y="210"/>
                    </a:cxn>
                    <a:cxn ang="0">
                      <a:pos x="0" y="146"/>
                    </a:cxn>
                  </a:cxnLst>
                  <a:rect l="0" t="0" r="r" b="b"/>
                  <a:pathLst>
                    <a:path w="1276" h="210">
                      <a:moveTo>
                        <a:pt x="0" y="146"/>
                      </a:moveTo>
                      <a:lnTo>
                        <a:pt x="503" y="0"/>
                      </a:lnTo>
                      <a:lnTo>
                        <a:pt x="1276" y="19"/>
                      </a:lnTo>
                      <a:lnTo>
                        <a:pt x="957" y="210"/>
                      </a:lnTo>
                      <a:lnTo>
                        <a:pt x="0" y="146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" name="Freeform 68"/>
                <p:cNvSpPr>
                  <a:spLocks/>
                </p:cNvSpPr>
                <p:nvPr/>
              </p:nvSpPr>
              <p:spPr bwMode="auto">
                <a:xfrm>
                  <a:off x="4800600" y="2698808"/>
                  <a:ext cx="3225798" cy="460105"/>
                </a:xfrm>
                <a:custGeom>
                  <a:avLst/>
                  <a:gdLst/>
                  <a:ahLst/>
                  <a:cxnLst>
                    <a:cxn ang="0">
                      <a:pos x="0" y="125"/>
                    </a:cxn>
                    <a:cxn ang="0">
                      <a:pos x="503" y="0"/>
                    </a:cxn>
                    <a:cxn ang="0">
                      <a:pos x="1276" y="16"/>
                    </a:cxn>
                    <a:cxn ang="0">
                      <a:pos x="957" y="182"/>
                    </a:cxn>
                    <a:cxn ang="0">
                      <a:pos x="0" y="125"/>
                    </a:cxn>
                  </a:cxnLst>
                  <a:rect l="0" t="0" r="r" b="b"/>
                  <a:pathLst>
                    <a:path w="1276" h="182">
                      <a:moveTo>
                        <a:pt x="0" y="125"/>
                      </a:moveTo>
                      <a:lnTo>
                        <a:pt x="503" y="0"/>
                      </a:lnTo>
                      <a:lnTo>
                        <a:pt x="1276" y="16"/>
                      </a:lnTo>
                      <a:lnTo>
                        <a:pt x="957" y="182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gradFill>
                  <a:gsLst>
                    <a:gs pos="12000">
                      <a:schemeClr val="bg1">
                        <a:shade val="300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" name="Freeform 69"/>
                <p:cNvSpPr>
                  <a:spLocks/>
                </p:cNvSpPr>
                <p:nvPr/>
              </p:nvSpPr>
              <p:spPr bwMode="auto">
                <a:xfrm>
                  <a:off x="4800600" y="2698808"/>
                  <a:ext cx="3225798" cy="460105"/>
                </a:xfrm>
                <a:custGeom>
                  <a:avLst/>
                  <a:gdLst/>
                  <a:ahLst/>
                  <a:cxnLst>
                    <a:cxn ang="0">
                      <a:pos x="0" y="125"/>
                    </a:cxn>
                    <a:cxn ang="0">
                      <a:pos x="503" y="0"/>
                    </a:cxn>
                    <a:cxn ang="0">
                      <a:pos x="1276" y="16"/>
                    </a:cxn>
                    <a:cxn ang="0">
                      <a:pos x="957" y="182"/>
                    </a:cxn>
                    <a:cxn ang="0">
                      <a:pos x="0" y="125"/>
                    </a:cxn>
                  </a:cxnLst>
                  <a:rect l="0" t="0" r="r" b="b"/>
                  <a:pathLst>
                    <a:path w="1276" h="182">
                      <a:moveTo>
                        <a:pt x="0" y="125"/>
                      </a:moveTo>
                      <a:lnTo>
                        <a:pt x="503" y="0"/>
                      </a:lnTo>
                      <a:lnTo>
                        <a:pt x="1276" y="16"/>
                      </a:lnTo>
                      <a:lnTo>
                        <a:pt x="957" y="182"/>
                      </a:lnTo>
                      <a:lnTo>
                        <a:pt x="0" y="125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70"/>
                <p:cNvSpPr>
                  <a:spLocks/>
                </p:cNvSpPr>
                <p:nvPr/>
              </p:nvSpPr>
              <p:spPr bwMode="auto">
                <a:xfrm>
                  <a:off x="4800600" y="2501620"/>
                  <a:ext cx="3225798" cy="381737"/>
                </a:xfrm>
                <a:custGeom>
                  <a:avLst/>
                  <a:gdLst/>
                  <a:ahLst/>
                  <a:cxnLst>
                    <a:cxn ang="0">
                      <a:pos x="0" y="104"/>
                    </a:cxn>
                    <a:cxn ang="0">
                      <a:pos x="957" y="151"/>
                    </a:cxn>
                    <a:cxn ang="0">
                      <a:pos x="1276" y="14"/>
                    </a:cxn>
                    <a:cxn ang="0">
                      <a:pos x="503" y="0"/>
                    </a:cxn>
                    <a:cxn ang="0">
                      <a:pos x="0" y="104"/>
                    </a:cxn>
                  </a:cxnLst>
                  <a:rect l="0" t="0" r="r" b="b"/>
                  <a:pathLst>
                    <a:path w="1276" h="151">
                      <a:moveTo>
                        <a:pt x="0" y="104"/>
                      </a:moveTo>
                      <a:lnTo>
                        <a:pt x="957" y="151"/>
                      </a:lnTo>
                      <a:lnTo>
                        <a:pt x="1276" y="14"/>
                      </a:lnTo>
                      <a:lnTo>
                        <a:pt x="503" y="0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gradFill>
                  <a:gsLst>
                    <a:gs pos="12000">
                      <a:schemeClr val="bg1">
                        <a:shade val="300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" name="Freeform 71"/>
                <p:cNvSpPr>
                  <a:spLocks/>
                </p:cNvSpPr>
                <p:nvPr/>
              </p:nvSpPr>
              <p:spPr bwMode="auto">
                <a:xfrm>
                  <a:off x="4800600" y="2501620"/>
                  <a:ext cx="3225798" cy="381737"/>
                </a:xfrm>
                <a:custGeom>
                  <a:avLst/>
                  <a:gdLst/>
                  <a:ahLst/>
                  <a:cxnLst>
                    <a:cxn ang="0">
                      <a:pos x="0" y="104"/>
                    </a:cxn>
                    <a:cxn ang="0">
                      <a:pos x="957" y="151"/>
                    </a:cxn>
                    <a:cxn ang="0">
                      <a:pos x="1276" y="14"/>
                    </a:cxn>
                    <a:cxn ang="0">
                      <a:pos x="503" y="0"/>
                    </a:cxn>
                    <a:cxn ang="0">
                      <a:pos x="0" y="104"/>
                    </a:cxn>
                  </a:cxnLst>
                  <a:rect l="0" t="0" r="r" b="b"/>
                  <a:pathLst>
                    <a:path w="1276" h="151">
                      <a:moveTo>
                        <a:pt x="0" y="104"/>
                      </a:moveTo>
                      <a:lnTo>
                        <a:pt x="957" y="151"/>
                      </a:lnTo>
                      <a:lnTo>
                        <a:pt x="1276" y="14"/>
                      </a:lnTo>
                      <a:lnTo>
                        <a:pt x="503" y="0"/>
                      </a:lnTo>
                      <a:lnTo>
                        <a:pt x="0" y="10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Freeform 72"/>
                <p:cNvSpPr>
                  <a:spLocks/>
                </p:cNvSpPr>
                <p:nvPr/>
              </p:nvSpPr>
              <p:spPr bwMode="auto">
                <a:xfrm>
                  <a:off x="4800600" y="2299376"/>
                  <a:ext cx="3225798" cy="308422"/>
                </a:xfrm>
                <a:custGeom>
                  <a:avLst/>
                  <a:gdLst/>
                  <a:ahLst/>
                  <a:cxnLst>
                    <a:cxn ang="0">
                      <a:pos x="0" y="87"/>
                    </a:cxn>
                    <a:cxn ang="0">
                      <a:pos x="503" y="0"/>
                    </a:cxn>
                    <a:cxn ang="0">
                      <a:pos x="1276" y="11"/>
                    </a:cxn>
                    <a:cxn ang="0">
                      <a:pos x="957" y="122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1276" h="122">
                      <a:moveTo>
                        <a:pt x="0" y="87"/>
                      </a:moveTo>
                      <a:lnTo>
                        <a:pt x="503" y="0"/>
                      </a:lnTo>
                      <a:lnTo>
                        <a:pt x="1276" y="11"/>
                      </a:lnTo>
                      <a:lnTo>
                        <a:pt x="957" y="122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gradFill>
                  <a:gsLst>
                    <a:gs pos="12000">
                      <a:schemeClr val="bg1">
                        <a:shade val="300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6" name="Freeform 73"/>
                <p:cNvSpPr>
                  <a:spLocks/>
                </p:cNvSpPr>
                <p:nvPr/>
              </p:nvSpPr>
              <p:spPr bwMode="auto">
                <a:xfrm>
                  <a:off x="4800600" y="2299376"/>
                  <a:ext cx="3225798" cy="308422"/>
                </a:xfrm>
                <a:custGeom>
                  <a:avLst/>
                  <a:gdLst/>
                  <a:ahLst/>
                  <a:cxnLst>
                    <a:cxn ang="0">
                      <a:pos x="0" y="87"/>
                    </a:cxn>
                    <a:cxn ang="0">
                      <a:pos x="503" y="0"/>
                    </a:cxn>
                    <a:cxn ang="0">
                      <a:pos x="1276" y="11"/>
                    </a:cxn>
                    <a:cxn ang="0">
                      <a:pos x="957" y="122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1276" h="122">
                      <a:moveTo>
                        <a:pt x="0" y="87"/>
                      </a:moveTo>
                      <a:lnTo>
                        <a:pt x="503" y="0"/>
                      </a:lnTo>
                      <a:lnTo>
                        <a:pt x="1276" y="11"/>
                      </a:lnTo>
                      <a:lnTo>
                        <a:pt x="957" y="122"/>
                      </a:lnTo>
                      <a:lnTo>
                        <a:pt x="0" y="87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74"/>
                <p:cNvSpPr>
                  <a:spLocks/>
                </p:cNvSpPr>
                <p:nvPr/>
              </p:nvSpPr>
              <p:spPr bwMode="auto">
                <a:xfrm>
                  <a:off x="4800600" y="2102188"/>
                  <a:ext cx="3225798" cy="237637"/>
                </a:xfrm>
                <a:custGeom>
                  <a:avLst/>
                  <a:gdLst/>
                  <a:ahLst/>
                  <a:cxnLst>
                    <a:cxn ang="0">
                      <a:pos x="0" y="66"/>
                    </a:cxn>
                    <a:cxn ang="0">
                      <a:pos x="503" y="0"/>
                    </a:cxn>
                    <a:cxn ang="0">
                      <a:pos x="1276" y="9"/>
                    </a:cxn>
                    <a:cxn ang="0">
                      <a:pos x="957" y="9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276" h="94">
                      <a:moveTo>
                        <a:pt x="0" y="66"/>
                      </a:moveTo>
                      <a:lnTo>
                        <a:pt x="503" y="0"/>
                      </a:lnTo>
                      <a:lnTo>
                        <a:pt x="1276" y="9"/>
                      </a:lnTo>
                      <a:lnTo>
                        <a:pt x="957" y="94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adFill>
                  <a:gsLst>
                    <a:gs pos="12000">
                      <a:schemeClr val="bg1">
                        <a:shade val="300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75"/>
                <p:cNvSpPr>
                  <a:spLocks/>
                </p:cNvSpPr>
                <p:nvPr/>
              </p:nvSpPr>
              <p:spPr bwMode="auto">
                <a:xfrm>
                  <a:off x="4800600" y="2102188"/>
                  <a:ext cx="3225798" cy="237637"/>
                </a:xfrm>
                <a:custGeom>
                  <a:avLst/>
                  <a:gdLst/>
                  <a:ahLst/>
                  <a:cxnLst>
                    <a:cxn ang="0">
                      <a:pos x="0" y="66"/>
                    </a:cxn>
                    <a:cxn ang="0">
                      <a:pos x="503" y="0"/>
                    </a:cxn>
                    <a:cxn ang="0">
                      <a:pos x="1276" y="9"/>
                    </a:cxn>
                    <a:cxn ang="0">
                      <a:pos x="957" y="9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276" h="94">
                      <a:moveTo>
                        <a:pt x="0" y="66"/>
                      </a:moveTo>
                      <a:lnTo>
                        <a:pt x="503" y="0"/>
                      </a:lnTo>
                      <a:lnTo>
                        <a:pt x="1276" y="9"/>
                      </a:lnTo>
                      <a:lnTo>
                        <a:pt x="957" y="94"/>
                      </a:lnTo>
                      <a:lnTo>
                        <a:pt x="0" y="66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6"/>
                <p:cNvSpPr>
                  <a:spLocks/>
                </p:cNvSpPr>
                <p:nvPr/>
              </p:nvSpPr>
              <p:spPr bwMode="auto">
                <a:xfrm>
                  <a:off x="4800600" y="1905000"/>
                  <a:ext cx="3225798" cy="159268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03" y="0"/>
                    </a:cxn>
                    <a:cxn ang="0">
                      <a:pos x="1276" y="7"/>
                    </a:cxn>
                    <a:cxn ang="0">
                      <a:pos x="957" y="63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276" h="63">
                      <a:moveTo>
                        <a:pt x="0" y="45"/>
                      </a:moveTo>
                      <a:lnTo>
                        <a:pt x="503" y="0"/>
                      </a:lnTo>
                      <a:lnTo>
                        <a:pt x="1276" y="7"/>
                      </a:lnTo>
                      <a:lnTo>
                        <a:pt x="957" y="63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77"/>
                <p:cNvSpPr>
                  <a:spLocks/>
                </p:cNvSpPr>
                <p:nvPr/>
              </p:nvSpPr>
              <p:spPr bwMode="auto">
                <a:xfrm>
                  <a:off x="4800600" y="1905000"/>
                  <a:ext cx="3225798" cy="159268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03" y="0"/>
                    </a:cxn>
                    <a:cxn ang="0">
                      <a:pos x="1276" y="7"/>
                    </a:cxn>
                    <a:cxn ang="0">
                      <a:pos x="957" y="63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276" h="63">
                      <a:moveTo>
                        <a:pt x="0" y="45"/>
                      </a:moveTo>
                      <a:lnTo>
                        <a:pt x="503" y="0"/>
                      </a:lnTo>
                      <a:lnTo>
                        <a:pt x="1276" y="7"/>
                      </a:lnTo>
                      <a:lnTo>
                        <a:pt x="957" y="63"/>
                      </a:lnTo>
                      <a:lnTo>
                        <a:pt x="0" y="45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54"/>
                <p:cNvSpPr>
                  <a:spLocks/>
                </p:cNvSpPr>
                <p:nvPr/>
              </p:nvSpPr>
              <p:spPr bwMode="auto">
                <a:xfrm>
                  <a:off x="4800599" y="2011178"/>
                  <a:ext cx="2419351" cy="2783496"/>
                </a:xfrm>
                <a:custGeom>
                  <a:avLst/>
                  <a:gdLst/>
                  <a:ahLst/>
                  <a:cxnLst>
                    <a:cxn ang="0">
                      <a:pos x="957" y="19"/>
                    </a:cxn>
                    <a:cxn ang="0">
                      <a:pos x="957" y="1096"/>
                    </a:cxn>
                    <a:cxn ang="0">
                      <a:pos x="0" y="988"/>
                    </a:cxn>
                    <a:cxn ang="0">
                      <a:pos x="0" y="0"/>
                    </a:cxn>
                    <a:cxn ang="0">
                      <a:pos x="957" y="19"/>
                    </a:cxn>
                  </a:cxnLst>
                  <a:rect l="0" t="0" r="r" b="b"/>
                  <a:pathLst>
                    <a:path w="957" h="1096">
                      <a:moveTo>
                        <a:pt x="957" y="19"/>
                      </a:moveTo>
                      <a:lnTo>
                        <a:pt x="957" y="1096"/>
                      </a:lnTo>
                      <a:lnTo>
                        <a:pt x="0" y="988"/>
                      </a:lnTo>
                      <a:lnTo>
                        <a:pt x="0" y="0"/>
                      </a:lnTo>
                      <a:lnTo>
                        <a:pt x="957" y="1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  <a:alpha val="67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  <a:alpha val="41000"/>
                      </a:schemeClr>
                    </a:gs>
                  </a:gsLst>
                  <a:lin ang="81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55"/>
                <p:cNvSpPr>
                  <a:spLocks/>
                </p:cNvSpPr>
                <p:nvPr/>
              </p:nvSpPr>
              <p:spPr bwMode="auto">
                <a:xfrm>
                  <a:off x="7207586" y="1920242"/>
                  <a:ext cx="818816" cy="2882675"/>
                </a:xfrm>
                <a:custGeom>
                  <a:avLst/>
                  <a:gdLst>
                    <a:gd name="connsiteX0" fmla="*/ 319 w 319"/>
                    <a:gd name="connsiteY0" fmla="*/ 0 h 1132"/>
                    <a:gd name="connsiteX1" fmla="*/ 319 w 319"/>
                    <a:gd name="connsiteY1" fmla="*/ 806 h 1132"/>
                    <a:gd name="connsiteX2" fmla="*/ 0 w 319"/>
                    <a:gd name="connsiteY2" fmla="*/ 1132 h 1132"/>
                    <a:gd name="connsiteX3" fmla="*/ 0 w 319"/>
                    <a:gd name="connsiteY3" fmla="*/ 55 h 1132"/>
                    <a:gd name="connsiteX4" fmla="*/ 319 w 319"/>
                    <a:gd name="connsiteY4" fmla="*/ 0 h 11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9" h="1132">
                      <a:moveTo>
                        <a:pt x="319" y="0"/>
                      </a:moveTo>
                      <a:lnTo>
                        <a:pt x="319" y="806"/>
                      </a:lnTo>
                      <a:lnTo>
                        <a:pt x="0" y="1132"/>
                      </a:lnTo>
                      <a:lnTo>
                        <a:pt x="0" y="55"/>
                      </a:lnTo>
                      <a:lnTo>
                        <a:pt x="31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shade val="30000"/>
                        <a:satMod val="115000"/>
                        <a:alpha val="90000"/>
                      </a:schemeClr>
                    </a:gs>
                    <a:gs pos="50000">
                      <a:schemeClr val="accent2">
                        <a:shade val="67500"/>
                        <a:satMod val="115000"/>
                        <a:alpha val="80000"/>
                      </a:schemeClr>
                    </a:gs>
                    <a:gs pos="100000">
                      <a:schemeClr val="accent2">
                        <a:shade val="100000"/>
                        <a:satMod val="115000"/>
                        <a:alpha val="79000"/>
                      </a:schemeClr>
                    </a:gs>
                  </a:gsLst>
                  <a:lin ang="21594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5" name="Freeform 80"/>
            <p:cNvSpPr>
              <a:spLocks/>
            </p:cNvSpPr>
            <p:nvPr/>
          </p:nvSpPr>
          <p:spPr bwMode="auto">
            <a:xfrm flipH="1">
              <a:off x="2164269" y="2103455"/>
              <a:ext cx="3232220" cy="820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6"/>
                </a:cxn>
                <a:cxn ang="0">
                  <a:pos x="957" y="243"/>
                </a:cxn>
                <a:cxn ang="0">
                  <a:pos x="957" y="28"/>
                </a:cxn>
                <a:cxn ang="0">
                  <a:pos x="0" y="0"/>
                </a:cxn>
              </a:cxnLst>
              <a:rect l="0" t="0" r="r" b="b"/>
              <a:pathLst>
                <a:path w="957" h="243">
                  <a:moveTo>
                    <a:pt x="0" y="0"/>
                  </a:moveTo>
                  <a:lnTo>
                    <a:pt x="0" y="196"/>
                  </a:lnTo>
                  <a:lnTo>
                    <a:pt x="957" y="243"/>
                  </a:lnTo>
                  <a:lnTo>
                    <a:pt x="957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81"/>
            <p:cNvSpPr>
              <a:spLocks/>
            </p:cNvSpPr>
            <p:nvPr/>
          </p:nvSpPr>
          <p:spPr bwMode="auto">
            <a:xfrm flipH="1">
              <a:off x="1066799" y="1910941"/>
              <a:ext cx="1097469" cy="1013234"/>
            </a:xfrm>
            <a:custGeom>
              <a:avLst/>
              <a:gdLst/>
              <a:ahLst/>
              <a:cxnLst>
                <a:cxn ang="0">
                  <a:pos x="319" y="0"/>
                </a:cxn>
                <a:cxn ang="0">
                  <a:pos x="319" y="163"/>
                </a:cxn>
                <a:cxn ang="0">
                  <a:pos x="0" y="300"/>
                </a:cxn>
                <a:cxn ang="0">
                  <a:pos x="0" y="85"/>
                </a:cxn>
                <a:cxn ang="0">
                  <a:pos x="319" y="0"/>
                </a:cxn>
              </a:cxnLst>
              <a:rect l="0" t="0" r="r" b="b"/>
              <a:pathLst>
                <a:path w="319" h="300">
                  <a:moveTo>
                    <a:pt x="319" y="0"/>
                  </a:moveTo>
                  <a:lnTo>
                    <a:pt x="319" y="163"/>
                  </a:lnTo>
                  <a:lnTo>
                    <a:pt x="0" y="300"/>
                  </a:lnTo>
                  <a:lnTo>
                    <a:pt x="0" y="85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61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 flipH="1">
            <a:off x="6172200" y="3323557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7" name="Rectangle 36"/>
          <p:cNvSpPr/>
          <p:nvPr/>
        </p:nvSpPr>
        <p:spPr>
          <a:xfrm flipH="1">
            <a:off x="6172200" y="2637757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45" name="Rectangle 44"/>
          <p:cNvSpPr/>
          <p:nvPr/>
        </p:nvSpPr>
        <p:spPr>
          <a:xfrm flipH="1">
            <a:off x="6019800" y="2124307"/>
            <a:ext cx="2276705" cy="307777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solidFill>
              <a:schemeClr val="tx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tx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3056</TotalTime>
  <Words>35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2012-07-18T18:14:36Z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