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E2628-1D1F-4632-B3AF-01E3D84C9A4D}" type="datetimeFigureOut">
              <a:rPr lang="zh-CN" altLang="en-US" smtClean="0"/>
              <a:t>2012/7/19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A8765-814A-44EA-B223-77ACF839CB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8677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A6A60-729C-457C-9821-6957C2B2B31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37000">
              <a:schemeClr val="bg1">
                <a:lumMod val="75000"/>
              </a:schemeClr>
            </a:gs>
            <a:gs pos="54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840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ounded Rectangle 34"/>
          <p:cNvSpPr/>
          <p:nvPr/>
        </p:nvSpPr>
        <p:spPr>
          <a:xfrm>
            <a:off x="3616770" y="1224746"/>
            <a:ext cx="1629398" cy="167085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ounded Rectangle 35"/>
          <p:cNvSpPr/>
          <p:nvPr/>
        </p:nvSpPr>
        <p:spPr>
          <a:xfrm>
            <a:off x="2485402" y="4577546"/>
            <a:ext cx="1629398" cy="1670854"/>
          </a:xfrm>
          <a:prstGeom prst="roundRect">
            <a:avLst/>
          </a:prstGeom>
          <a:solidFill>
            <a:srgbClr val="C7FC04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ounded Rectangle 36"/>
          <p:cNvSpPr/>
          <p:nvPr/>
        </p:nvSpPr>
        <p:spPr>
          <a:xfrm>
            <a:off x="4724400" y="4577546"/>
            <a:ext cx="1629398" cy="167085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1600200" y="1633453"/>
            <a:ext cx="1629398" cy="167085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ounded Rectangle 39"/>
          <p:cNvSpPr/>
          <p:nvPr/>
        </p:nvSpPr>
        <p:spPr>
          <a:xfrm>
            <a:off x="5609602" y="1633453"/>
            <a:ext cx="1629398" cy="167085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>
            <a:off x="6629400" y="3129746"/>
            <a:ext cx="1629398" cy="1670854"/>
          </a:xfrm>
          <a:prstGeom prst="roundRect">
            <a:avLst/>
          </a:prstGeom>
          <a:solidFill>
            <a:srgbClr val="FC9204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44196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7S MODELS -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819841" y="3251537"/>
            <a:ext cx="13106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6000" b="1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7</a:t>
            </a:r>
            <a:r>
              <a:rPr lang="en-US" sz="6000" b="1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S</a:t>
            </a:r>
            <a:endParaRPr lang="en-US" sz="6000" b="1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936441" y="1704107"/>
            <a:ext cx="99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Skills</a:t>
            </a:r>
            <a:endParaRPr lang="en-US" sz="1400" b="1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35103" y="1371600"/>
            <a:ext cx="11277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Staff</a:t>
            </a:r>
            <a:endParaRPr lang="en-US" sz="1400" b="1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839163" y="1780307"/>
            <a:ext cx="12268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Strategy</a:t>
            </a:r>
            <a:endParaRPr lang="en-US" sz="1400" b="1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874201" y="3250763"/>
            <a:ext cx="11277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Style</a:t>
            </a:r>
            <a:endParaRPr lang="en-US" sz="1400" b="1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984463" y="4648200"/>
            <a:ext cx="11277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Sthared</a:t>
            </a:r>
            <a:r>
              <a:rPr lang="en-US" sz="1400" b="1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Values</a:t>
            </a:r>
            <a:endParaRPr lang="en-US" sz="1400" b="1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779935" y="4690646"/>
            <a:ext cx="1066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Structure</a:t>
            </a:r>
            <a:endParaRPr lang="en-US" sz="1400" b="1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656602" y="3129746"/>
            <a:ext cx="1629398" cy="167085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874935" y="3253740"/>
            <a:ext cx="11277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Systems</a:t>
            </a:r>
            <a:endParaRPr lang="en-US" sz="1400" b="1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706880" y="2057400"/>
            <a:ext cx="13868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is simply dummy text of the printing and typesetting industry. </a:t>
            </a:r>
            <a:endParaRPr lang="en-US" sz="12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0940" y="1676400"/>
            <a:ext cx="13868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is simply dummy text of the printing and typesetting industry. </a:t>
            </a:r>
            <a:endParaRPr lang="en-US" sz="12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745480" y="2057400"/>
            <a:ext cx="13868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is simply dummy text of the printing and typesetting industry. </a:t>
            </a:r>
            <a:endParaRPr lang="en-US" sz="12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69620" y="3566160"/>
            <a:ext cx="13868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is simply dummy text of the printing and typesetting industry. </a:t>
            </a:r>
            <a:endParaRPr lang="en-US" sz="12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575560" y="4991100"/>
            <a:ext cx="13868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is simply dummy text of the printing and typesetting industry. </a:t>
            </a:r>
            <a:endParaRPr lang="en-US" sz="12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61560" y="5105400"/>
            <a:ext cx="13868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is simply dummy text of the printing and typesetting industry. </a:t>
            </a:r>
            <a:endParaRPr lang="en-US" sz="12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766560" y="3556337"/>
            <a:ext cx="13868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is simply dummy text of the printing and typesetting industry. </a:t>
            </a:r>
            <a:endParaRPr lang="en-US" sz="12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957193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4560421</TotalTime>
  <Words>108</Words>
  <Application>Microsoft Office PowerPoint</Application>
  <PresentationFormat>全屏显示(4:3)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DG-阵列</dc:subject>
  <dc:creator>PPTfans.cn</dc:creator>
  <cp:keywords>TZ-手动增减;XG-单色;KJ-平面;DH-静态;XJ-二级</cp:keywords>
  <dc:description>PPTfans.cn</dc:description>
  <cp:revision>1818</cp:revision>
  <dcterms:created xsi:type="dcterms:W3CDTF">2010-07-23T09:33:49Z</dcterms:created>
  <dcterms:modified xsi:type="dcterms:W3CDTF">2012-07-18T18:15:20Z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