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2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11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LISTS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143000"/>
            <a:ext cx="7315200" cy="88767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09600" y="1143000"/>
            <a:ext cx="887672" cy="887672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68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2225040"/>
            <a:ext cx="7315200" cy="8876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3444" y="2225040"/>
            <a:ext cx="887672" cy="88767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14" name="Rectangle 13"/>
          <p:cNvSpPr/>
          <p:nvPr/>
        </p:nvSpPr>
        <p:spPr>
          <a:xfrm>
            <a:off x="1066800" y="3322320"/>
            <a:ext cx="7315200" cy="8876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3444" y="3322320"/>
            <a:ext cx="887672" cy="88767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16" name="Rectangle 15"/>
          <p:cNvSpPr/>
          <p:nvPr/>
        </p:nvSpPr>
        <p:spPr>
          <a:xfrm>
            <a:off x="1066800" y="4419600"/>
            <a:ext cx="7315200" cy="8876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3444" y="4419600"/>
            <a:ext cx="887672" cy="88767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18" name="Rectangle 17"/>
          <p:cNvSpPr/>
          <p:nvPr/>
        </p:nvSpPr>
        <p:spPr>
          <a:xfrm>
            <a:off x="1066800" y="5513128"/>
            <a:ext cx="7315200" cy="8876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53444" y="5513128"/>
            <a:ext cx="887672" cy="88767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en-US" sz="4000" dirty="0"/>
          </a:p>
        </p:txBody>
      </p:sp>
      <p:sp>
        <p:nvSpPr>
          <p:cNvPr id="20" name="Rectangle 19"/>
          <p:cNvSpPr/>
          <p:nvPr/>
        </p:nvSpPr>
        <p:spPr>
          <a:xfrm>
            <a:off x="1752600" y="5715000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libri"/>
              </a:rPr>
              <a:t>Lorem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libri"/>
              </a:rPr>
              <a:t>Ipsum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libri"/>
              </a:rPr>
              <a:t> is simply dummy text.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52600" y="4640580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libri"/>
              </a:rPr>
              <a:t>Lorem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libri"/>
              </a:rPr>
              <a:t>Ipsum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libri"/>
              </a:rPr>
              <a:t> is simply dummy text.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52600" y="3535680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libri"/>
              </a:rPr>
              <a:t>Lorem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libri"/>
              </a:rPr>
              <a:t>Ipsum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libri"/>
              </a:rPr>
              <a:t> is simply dummy text.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52600" y="2430780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libri"/>
              </a:rPr>
              <a:t>Lorem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latin typeface="Calibri"/>
              </a:rPr>
              <a:t>Ipsum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libri"/>
              </a:rPr>
              <a:t> is simply dummy text.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52600" y="1318260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alibri"/>
              </a:rPr>
              <a:t>Lorem</a:t>
            </a: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/>
              </a:rPr>
              <a:t>Ipsum</a:t>
            </a: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 is simply dummy text.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0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4556174</TotalTime>
  <Words>45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1179</cp:revision>
  <dcterms:created xsi:type="dcterms:W3CDTF">2010-07-23T09:33:49Z</dcterms:created>
  <dcterms:modified xsi:type="dcterms:W3CDTF">2012-07-18T18:33:48Z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