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6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 rot="10800000">
            <a:off x="0" y="2975429"/>
            <a:ext cx="9144000" cy="3414482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533400" y="3810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Puzzle Groups </a:t>
            </a:r>
            <a:r>
              <a:rPr lang="en-US" sz="3000" kern="0" dirty="0" smtClean="0"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3193802" y="3769887"/>
            <a:ext cx="1642517" cy="1640165"/>
          </a:xfrm>
          <a:custGeom>
            <a:avLst/>
            <a:gdLst/>
            <a:ahLst/>
            <a:cxnLst>
              <a:cxn ang="0">
                <a:pos x="863" y="0"/>
              </a:cxn>
              <a:cxn ang="0">
                <a:pos x="734" y="131"/>
              </a:cxn>
              <a:cxn ang="0">
                <a:pos x="775" y="226"/>
              </a:cxn>
              <a:cxn ang="0">
                <a:pos x="785" y="289"/>
              </a:cxn>
              <a:cxn ang="0">
                <a:pos x="777" y="328"/>
              </a:cxn>
              <a:cxn ang="0">
                <a:pos x="328" y="328"/>
              </a:cxn>
              <a:cxn ang="0">
                <a:pos x="328" y="773"/>
              </a:cxn>
              <a:cxn ang="0">
                <a:pos x="289" y="781"/>
              </a:cxn>
              <a:cxn ang="0">
                <a:pos x="226" y="771"/>
              </a:cxn>
              <a:cxn ang="0">
                <a:pos x="131" y="731"/>
              </a:cxn>
              <a:cxn ang="0">
                <a:pos x="0" y="860"/>
              </a:cxn>
              <a:cxn ang="0">
                <a:pos x="131" y="989"/>
              </a:cxn>
              <a:cxn ang="0">
                <a:pos x="227" y="948"/>
              </a:cxn>
              <a:cxn ang="0">
                <a:pos x="289" y="938"/>
              </a:cxn>
              <a:cxn ang="0">
                <a:pos x="328" y="946"/>
              </a:cxn>
              <a:cxn ang="0">
                <a:pos x="328" y="1395"/>
              </a:cxn>
              <a:cxn ang="0">
                <a:pos x="328" y="1395"/>
              </a:cxn>
              <a:cxn ang="0">
                <a:pos x="1395" y="1395"/>
              </a:cxn>
              <a:cxn ang="0">
                <a:pos x="1395" y="328"/>
              </a:cxn>
              <a:cxn ang="0">
                <a:pos x="1395" y="328"/>
              </a:cxn>
              <a:cxn ang="0">
                <a:pos x="1395" y="328"/>
              </a:cxn>
              <a:cxn ang="0">
                <a:pos x="949" y="328"/>
              </a:cxn>
              <a:cxn ang="0">
                <a:pos x="942" y="289"/>
              </a:cxn>
              <a:cxn ang="0">
                <a:pos x="952" y="226"/>
              </a:cxn>
              <a:cxn ang="0">
                <a:pos x="992" y="131"/>
              </a:cxn>
              <a:cxn ang="0">
                <a:pos x="863" y="0"/>
              </a:cxn>
            </a:cxnLst>
            <a:rect l="0" t="0" r="r" b="b"/>
            <a:pathLst>
              <a:path w="1395" h="1395">
                <a:moveTo>
                  <a:pt x="863" y="0"/>
                </a:moveTo>
                <a:cubicBezTo>
                  <a:pt x="792" y="0"/>
                  <a:pt x="734" y="58"/>
                  <a:pt x="734" y="131"/>
                </a:cubicBezTo>
                <a:cubicBezTo>
                  <a:pt x="734" y="169"/>
                  <a:pt x="750" y="202"/>
                  <a:pt x="775" y="226"/>
                </a:cubicBezTo>
                <a:cubicBezTo>
                  <a:pt x="780" y="245"/>
                  <a:pt x="785" y="266"/>
                  <a:pt x="785" y="289"/>
                </a:cubicBezTo>
                <a:cubicBezTo>
                  <a:pt x="785" y="307"/>
                  <a:pt x="782" y="319"/>
                  <a:pt x="777" y="328"/>
                </a:cubicBezTo>
                <a:cubicBezTo>
                  <a:pt x="328" y="328"/>
                  <a:pt x="328" y="328"/>
                  <a:pt x="328" y="328"/>
                </a:cubicBezTo>
                <a:cubicBezTo>
                  <a:pt x="328" y="773"/>
                  <a:pt x="328" y="773"/>
                  <a:pt x="328" y="773"/>
                </a:cubicBezTo>
                <a:cubicBezTo>
                  <a:pt x="320" y="778"/>
                  <a:pt x="307" y="781"/>
                  <a:pt x="289" y="781"/>
                </a:cubicBezTo>
                <a:cubicBezTo>
                  <a:pt x="267" y="781"/>
                  <a:pt x="245" y="776"/>
                  <a:pt x="226" y="771"/>
                </a:cubicBezTo>
                <a:cubicBezTo>
                  <a:pt x="202" y="746"/>
                  <a:pt x="168" y="731"/>
                  <a:pt x="131" y="731"/>
                </a:cubicBezTo>
                <a:cubicBezTo>
                  <a:pt x="59" y="731"/>
                  <a:pt x="0" y="788"/>
                  <a:pt x="0" y="860"/>
                </a:cubicBezTo>
                <a:cubicBezTo>
                  <a:pt x="0" y="931"/>
                  <a:pt x="59" y="989"/>
                  <a:pt x="131" y="989"/>
                </a:cubicBezTo>
                <a:cubicBezTo>
                  <a:pt x="169" y="989"/>
                  <a:pt x="203" y="973"/>
                  <a:pt x="227" y="948"/>
                </a:cubicBezTo>
                <a:cubicBezTo>
                  <a:pt x="246" y="943"/>
                  <a:pt x="267" y="938"/>
                  <a:pt x="289" y="938"/>
                </a:cubicBezTo>
                <a:cubicBezTo>
                  <a:pt x="307" y="938"/>
                  <a:pt x="320" y="941"/>
                  <a:pt x="328" y="946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1395" y="1395"/>
                  <a:pt x="1395" y="1395"/>
                  <a:pt x="1395" y="1395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949" y="328"/>
                  <a:pt x="949" y="328"/>
                  <a:pt x="949" y="328"/>
                </a:cubicBezTo>
                <a:cubicBezTo>
                  <a:pt x="945" y="319"/>
                  <a:pt x="942" y="307"/>
                  <a:pt x="942" y="289"/>
                </a:cubicBezTo>
                <a:cubicBezTo>
                  <a:pt x="942" y="266"/>
                  <a:pt x="947" y="245"/>
                  <a:pt x="952" y="226"/>
                </a:cubicBezTo>
                <a:cubicBezTo>
                  <a:pt x="977" y="202"/>
                  <a:pt x="992" y="168"/>
                  <a:pt x="992" y="131"/>
                </a:cubicBezTo>
                <a:cubicBezTo>
                  <a:pt x="992" y="58"/>
                  <a:pt x="934" y="0"/>
                  <a:pt x="863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1066800" y="3768567"/>
            <a:ext cx="1256285" cy="1640165"/>
          </a:xfrm>
          <a:custGeom>
            <a:avLst/>
            <a:gdLst/>
            <a:ahLst/>
            <a:cxnLst>
              <a:cxn ang="0">
                <a:pos x="535" y="0"/>
              </a:cxn>
              <a:cxn ang="0">
                <a:pos x="406" y="131"/>
              </a:cxn>
              <a:cxn ang="0">
                <a:pos x="447" y="226"/>
              </a:cxn>
              <a:cxn ang="0">
                <a:pos x="457" y="289"/>
              </a:cxn>
              <a:cxn ang="0">
                <a:pos x="449" y="328"/>
              </a:cxn>
              <a:cxn ang="0">
                <a:pos x="0" y="328"/>
              </a:cxn>
              <a:cxn ang="0">
                <a:pos x="0" y="1395"/>
              </a:cxn>
              <a:cxn ang="0">
                <a:pos x="0" y="1395"/>
              </a:cxn>
              <a:cxn ang="0">
                <a:pos x="1067" y="1395"/>
              </a:cxn>
              <a:cxn ang="0">
                <a:pos x="1067" y="949"/>
              </a:cxn>
              <a:cxn ang="0">
                <a:pos x="1067" y="949"/>
              </a:cxn>
              <a:cxn ang="0">
                <a:pos x="1067" y="946"/>
              </a:cxn>
              <a:cxn ang="0">
                <a:pos x="1027" y="938"/>
              </a:cxn>
              <a:cxn ang="0">
                <a:pos x="965" y="948"/>
              </a:cxn>
              <a:cxn ang="0">
                <a:pos x="869" y="989"/>
              </a:cxn>
              <a:cxn ang="0">
                <a:pos x="739" y="860"/>
              </a:cxn>
              <a:cxn ang="0">
                <a:pos x="869" y="731"/>
              </a:cxn>
              <a:cxn ang="0">
                <a:pos x="965" y="771"/>
              </a:cxn>
              <a:cxn ang="0">
                <a:pos x="1027" y="781"/>
              </a:cxn>
              <a:cxn ang="0">
                <a:pos x="1067" y="773"/>
              </a:cxn>
              <a:cxn ang="0">
                <a:pos x="1067" y="328"/>
              </a:cxn>
              <a:cxn ang="0">
                <a:pos x="1067" y="328"/>
              </a:cxn>
              <a:cxn ang="0">
                <a:pos x="621" y="328"/>
              </a:cxn>
              <a:cxn ang="0">
                <a:pos x="614" y="289"/>
              </a:cxn>
              <a:cxn ang="0">
                <a:pos x="623" y="226"/>
              </a:cxn>
              <a:cxn ang="0">
                <a:pos x="664" y="131"/>
              </a:cxn>
              <a:cxn ang="0">
                <a:pos x="535" y="0"/>
              </a:cxn>
            </a:cxnLst>
            <a:rect l="0" t="0" r="r" b="b"/>
            <a:pathLst>
              <a:path w="1067" h="1395">
                <a:moveTo>
                  <a:pt x="535" y="0"/>
                </a:moveTo>
                <a:cubicBezTo>
                  <a:pt x="464" y="0"/>
                  <a:pt x="406" y="58"/>
                  <a:pt x="406" y="131"/>
                </a:cubicBezTo>
                <a:cubicBezTo>
                  <a:pt x="406" y="169"/>
                  <a:pt x="422" y="202"/>
                  <a:pt x="447" y="226"/>
                </a:cubicBezTo>
                <a:cubicBezTo>
                  <a:pt x="452" y="245"/>
                  <a:pt x="457" y="266"/>
                  <a:pt x="457" y="289"/>
                </a:cubicBezTo>
                <a:cubicBezTo>
                  <a:pt x="457" y="307"/>
                  <a:pt x="453" y="319"/>
                  <a:pt x="449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1395"/>
                  <a:pt x="0" y="1395"/>
                  <a:pt x="0" y="1395"/>
                </a:cubicBezTo>
                <a:cubicBezTo>
                  <a:pt x="0" y="1395"/>
                  <a:pt x="0" y="1395"/>
                  <a:pt x="0" y="1395"/>
                </a:cubicBezTo>
                <a:cubicBezTo>
                  <a:pt x="1067" y="1395"/>
                  <a:pt x="1067" y="1395"/>
                  <a:pt x="1067" y="1395"/>
                </a:cubicBezTo>
                <a:cubicBezTo>
                  <a:pt x="1067" y="949"/>
                  <a:pt x="1067" y="949"/>
                  <a:pt x="1067" y="949"/>
                </a:cubicBezTo>
                <a:cubicBezTo>
                  <a:pt x="1067" y="949"/>
                  <a:pt x="1067" y="949"/>
                  <a:pt x="1067" y="949"/>
                </a:cubicBezTo>
                <a:cubicBezTo>
                  <a:pt x="1067" y="946"/>
                  <a:pt x="1067" y="946"/>
                  <a:pt x="1067" y="946"/>
                </a:cubicBezTo>
                <a:cubicBezTo>
                  <a:pt x="1058" y="941"/>
                  <a:pt x="1046" y="938"/>
                  <a:pt x="1027" y="938"/>
                </a:cubicBezTo>
                <a:cubicBezTo>
                  <a:pt x="1005" y="938"/>
                  <a:pt x="984" y="943"/>
                  <a:pt x="965" y="948"/>
                </a:cubicBezTo>
                <a:cubicBezTo>
                  <a:pt x="941" y="973"/>
                  <a:pt x="907" y="989"/>
                  <a:pt x="869" y="989"/>
                </a:cubicBezTo>
                <a:cubicBezTo>
                  <a:pt x="797" y="989"/>
                  <a:pt x="739" y="931"/>
                  <a:pt x="739" y="860"/>
                </a:cubicBezTo>
                <a:cubicBezTo>
                  <a:pt x="739" y="788"/>
                  <a:pt x="797" y="731"/>
                  <a:pt x="869" y="731"/>
                </a:cubicBezTo>
                <a:cubicBezTo>
                  <a:pt x="907" y="731"/>
                  <a:pt x="941" y="746"/>
                  <a:pt x="965" y="771"/>
                </a:cubicBezTo>
                <a:cubicBezTo>
                  <a:pt x="984" y="776"/>
                  <a:pt x="1005" y="781"/>
                  <a:pt x="1027" y="781"/>
                </a:cubicBezTo>
                <a:cubicBezTo>
                  <a:pt x="1046" y="781"/>
                  <a:pt x="1058" y="778"/>
                  <a:pt x="1067" y="773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621" y="328"/>
                  <a:pt x="621" y="328"/>
                  <a:pt x="621" y="328"/>
                </a:cubicBezTo>
                <a:cubicBezTo>
                  <a:pt x="617" y="319"/>
                  <a:pt x="614" y="307"/>
                  <a:pt x="614" y="289"/>
                </a:cubicBezTo>
                <a:cubicBezTo>
                  <a:pt x="614" y="266"/>
                  <a:pt x="618" y="245"/>
                  <a:pt x="623" y="226"/>
                </a:cubicBezTo>
                <a:cubicBezTo>
                  <a:pt x="648" y="202"/>
                  <a:pt x="664" y="168"/>
                  <a:pt x="664" y="131"/>
                </a:cubicBezTo>
                <a:cubicBezTo>
                  <a:pt x="664" y="58"/>
                  <a:pt x="606" y="0"/>
                  <a:pt x="535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1066800" y="1643439"/>
            <a:ext cx="1642517" cy="1640165"/>
          </a:xfrm>
          <a:custGeom>
            <a:avLst/>
            <a:gdLst/>
            <a:ahLst/>
            <a:cxnLst>
              <a:cxn ang="0">
                <a:pos x="1067" y="0"/>
              </a:cxn>
              <a:cxn ang="0">
                <a:pos x="0" y="0"/>
              </a:cxn>
              <a:cxn ang="0">
                <a:pos x="0" y="1067"/>
              </a:cxn>
              <a:cxn ang="0">
                <a:pos x="0" y="1067"/>
              </a:cxn>
              <a:cxn ang="0">
                <a:pos x="0" y="1067"/>
              </a:cxn>
              <a:cxn ang="0">
                <a:pos x="446" y="1067"/>
              </a:cxn>
              <a:cxn ang="0">
                <a:pos x="453" y="1106"/>
              </a:cxn>
              <a:cxn ang="0">
                <a:pos x="443" y="1169"/>
              </a:cxn>
              <a:cxn ang="0">
                <a:pos x="403" y="1264"/>
              </a:cxn>
              <a:cxn ang="0">
                <a:pos x="532" y="1395"/>
              </a:cxn>
              <a:cxn ang="0">
                <a:pos x="661" y="1264"/>
              </a:cxn>
              <a:cxn ang="0">
                <a:pos x="620" y="1168"/>
              </a:cxn>
              <a:cxn ang="0">
                <a:pos x="610" y="1106"/>
              </a:cxn>
              <a:cxn ang="0">
                <a:pos x="618" y="1067"/>
              </a:cxn>
              <a:cxn ang="0">
                <a:pos x="1067" y="1067"/>
              </a:cxn>
              <a:cxn ang="0">
                <a:pos x="1067" y="621"/>
              </a:cxn>
              <a:cxn ang="0">
                <a:pos x="1106" y="614"/>
              </a:cxn>
              <a:cxn ang="0">
                <a:pos x="1169" y="623"/>
              </a:cxn>
              <a:cxn ang="0">
                <a:pos x="1264" y="664"/>
              </a:cxn>
              <a:cxn ang="0">
                <a:pos x="1395" y="535"/>
              </a:cxn>
              <a:cxn ang="0">
                <a:pos x="1264" y="406"/>
              </a:cxn>
              <a:cxn ang="0">
                <a:pos x="1168" y="447"/>
              </a:cxn>
              <a:cxn ang="0">
                <a:pos x="1106" y="457"/>
              </a:cxn>
              <a:cxn ang="0">
                <a:pos x="1067" y="449"/>
              </a:cxn>
              <a:cxn ang="0">
                <a:pos x="1067" y="0"/>
              </a:cxn>
              <a:cxn ang="0">
                <a:pos x="1067" y="0"/>
              </a:cxn>
              <a:cxn ang="0">
                <a:pos x="1067" y="0"/>
              </a:cxn>
            </a:cxnLst>
            <a:rect l="0" t="0" r="r" b="b"/>
            <a:pathLst>
              <a:path w="1395" h="1395">
                <a:moveTo>
                  <a:pt x="106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446" y="1067"/>
                  <a:pt x="446" y="1067"/>
                  <a:pt x="446" y="1067"/>
                </a:cubicBezTo>
                <a:cubicBezTo>
                  <a:pt x="450" y="1075"/>
                  <a:pt x="453" y="1088"/>
                  <a:pt x="453" y="1106"/>
                </a:cubicBezTo>
                <a:cubicBezTo>
                  <a:pt x="453" y="1128"/>
                  <a:pt x="448" y="1150"/>
                  <a:pt x="443" y="1169"/>
                </a:cubicBezTo>
                <a:cubicBezTo>
                  <a:pt x="418" y="1193"/>
                  <a:pt x="403" y="1227"/>
                  <a:pt x="403" y="1264"/>
                </a:cubicBezTo>
                <a:cubicBezTo>
                  <a:pt x="403" y="1336"/>
                  <a:pt x="460" y="1395"/>
                  <a:pt x="532" y="1395"/>
                </a:cubicBezTo>
                <a:cubicBezTo>
                  <a:pt x="603" y="1395"/>
                  <a:pt x="661" y="1336"/>
                  <a:pt x="661" y="1264"/>
                </a:cubicBezTo>
                <a:cubicBezTo>
                  <a:pt x="661" y="1226"/>
                  <a:pt x="645" y="1192"/>
                  <a:pt x="620" y="1168"/>
                </a:cubicBezTo>
                <a:cubicBezTo>
                  <a:pt x="615" y="1149"/>
                  <a:pt x="610" y="1128"/>
                  <a:pt x="610" y="1106"/>
                </a:cubicBezTo>
                <a:cubicBezTo>
                  <a:pt x="610" y="1088"/>
                  <a:pt x="613" y="1075"/>
                  <a:pt x="618" y="1067"/>
                </a:cubicBezTo>
                <a:cubicBezTo>
                  <a:pt x="1067" y="1067"/>
                  <a:pt x="1067" y="1067"/>
                  <a:pt x="1067" y="1067"/>
                </a:cubicBezTo>
                <a:cubicBezTo>
                  <a:pt x="1067" y="621"/>
                  <a:pt x="1067" y="621"/>
                  <a:pt x="1067" y="621"/>
                </a:cubicBezTo>
                <a:cubicBezTo>
                  <a:pt x="1075" y="617"/>
                  <a:pt x="1088" y="614"/>
                  <a:pt x="1106" y="614"/>
                </a:cubicBezTo>
                <a:cubicBezTo>
                  <a:pt x="1129" y="614"/>
                  <a:pt x="1150" y="618"/>
                  <a:pt x="1169" y="623"/>
                </a:cubicBezTo>
                <a:cubicBezTo>
                  <a:pt x="1193" y="648"/>
                  <a:pt x="1227" y="664"/>
                  <a:pt x="1264" y="664"/>
                </a:cubicBezTo>
                <a:cubicBezTo>
                  <a:pt x="1336" y="664"/>
                  <a:pt x="1395" y="606"/>
                  <a:pt x="1395" y="535"/>
                </a:cubicBezTo>
                <a:cubicBezTo>
                  <a:pt x="1395" y="464"/>
                  <a:pt x="1336" y="406"/>
                  <a:pt x="1264" y="406"/>
                </a:cubicBezTo>
                <a:cubicBezTo>
                  <a:pt x="1226" y="406"/>
                  <a:pt x="1192" y="422"/>
                  <a:pt x="1168" y="447"/>
                </a:cubicBezTo>
                <a:cubicBezTo>
                  <a:pt x="1149" y="452"/>
                  <a:pt x="1128" y="457"/>
                  <a:pt x="1106" y="457"/>
                </a:cubicBezTo>
                <a:cubicBezTo>
                  <a:pt x="1088" y="457"/>
                  <a:pt x="1075" y="453"/>
                  <a:pt x="1067" y="449"/>
                </a:cubicBezTo>
                <a:cubicBezTo>
                  <a:pt x="1067" y="0"/>
                  <a:pt x="1067" y="0"/>
                  <a:pt x="1067" y="0"/>
                </a:cubicBezTo>
                <a:cubicBezTo>
                  <a:pt x="1067" y="0"/>
                  <a:pt x="1067" y="0"/>
                  <a:pt x="1067" y="0"/>
                </a:cubicBezTo>
                <a:cubicBezTo>
                  <a:pt x="1067" y="0"/>
                  <a:pt x="1067" y="0"/>
                  <a:pt x="1067" y="0"/>
                </a:cubicBezTo>
              </a:path>
            </a:pathLst>
          </a:custGeom>
          <a:solidFill>
            <a:srgbClr val="0091EA"/>
          </a:solidFill>
          <a:ln w="9525">
            <a:solidFill>
              <a:srgbClr val="005A9E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3577974" y="1643439"/>
            <a:ext cx="1256285" cy="1640165"/>
          </a:xfrm>
          <a:custGeom>
            <a:avLst/>
            <a:gdLst/>
            <a:ahLst/>
            <a:cxnLst>
              <a:cxn ang="0">
                <a:pos x="1067" y="0"/>
              </a:cxn>
              <a:cxn ang="0">
                <a:pos x="0" y="0"/>
              </a:cxn>
              <a:cxn ang="0">
                <a:pos x="0" y="446"/>
              </a:cxn>
              <a:cxn ang="0">
                <a:pos x="0" y="446"/>
              </a:cxn>
              <a:cxn ang="0">
                <a:pos x="0" y="449"/>
              </a:cxn>
              <a:cxn ang="0">
                <a:pos x="40" y="457"/>
              </a:cxn>
              <a:cxn ang="0">
                <a:pos x="102" y="447"/>
              </a:cxn>
              <a:cxn ang="0">
                <a:pos x="197" y="406"/>
              </a:cxn>
              <a:cxn ang="0">
                <a:pos x="328" y="535"/>
              </a:cxn>
              <a:cxn ang="0">
                <a:pos x="197" y="664"/>
              </a:cxn>
              <a:cxn ang="0">
                <a:pos x="102" y="623"/>
              </a:cxn>
              <a:cxn ang="0">
                <a:pos x="40" y="614"/>
              </a:cxn>
              <a:cxn ang="0">
                <a:pos x="0" y="621"/>
              </a:cxn>
              <a:cxn ang="0">
                <a:pos x="0" y="1067"/>
              </a:cxn>
              <a:cxn ang="0">
                <a:pos x="0" y="1067"/>
              </a:cxn>
              <a:cxn ang="0">
                <a:pos x="446" y="1067"/>
              </a:cxn>
              <a:cxn ang="0">
                <a:pos x="453" y="1106"/>
              </a:cxn>
              <a:cxn ang="0">
                <a:pos x="444" y="1169"/>
              </a:cxn>
              <a:cxn ang="0">
                <a:pos x="403" y="1264"/>
              </a:cxn>
              <a:cxn ang="0">
                <a:pos x="532" y="1395"/>
              </a:cxn>
              <a:cxn ang="0">
                <a:pos x="661" y="1264"/>
              </a:cxn>
              <a:cxn ang="0">
                <a:pos x="620" y="1168"/>
              </a:cxn>
              <a:cxn ang="0">
                <a:pos x="610" y="1106"/>
              </a:cxn>
              <a:cxn ang="0">
                <a:pos x="618" y="1067"/>
              </a:cxn>
              <a:cxn ang="0">
                <a:pos x="1067" y="1067"/>
              </a:cxn>
              <a:cxn ang="0">
                <a:pos x="1067" y="0"/>
              </a:cxn>
              <a:cxn ang="0">
                <a:pos x="1067" y="0"/>
              </a:cxn>
            </a:cxnLst>
            <a:rect l="0" t="0" r="r" b="b"/>
            <a:pathLst>
              <a:path w="1067" h="1395">
                <a:moveTo>
                  <a:pt x="106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9"/>
                  <a:pt x="0" y="449"/>
                  <a:pt x="0" y="449"/>
                </a:cubicBezTo>
                <a:cubicBezTo>
                  <a:pt x="9" y="453"/>
                  <a:pt x="21" y="457"/>
                  <a:pt x="40" y="457"/>
                </a:cubicBezTo>
                <a:cubicBezTo>
                  <a:pt x="62" y="457"/>
                  <a:pt x="83" y="452"/>
                  <a:pt x="102" y="447"/>
                </a:cubicBezTo>
                <a:cubicBezTo>
                  <a:pt x="126" y="422"/>
                  <a:pt x="160" y="406"/>
                  <a:pt x="197" y="406"/>
                </a:cubicBezTo>
                <a:cubicBezTo>
                  <a:pt x="270" y="406"/>
                  <a:pt x="328" y="464"/>
                  <a:pt x="328" y="535"/>
                </a:cubicBezTo>
                <a:cubicBezTo>
                  <a:pt x="328" y="606"/>
                  <a:pt x="270" y="664"/>
                  <a:pt x="197" y="664"/>
                </a:cubicBezTo>
                <a:cubicBezTo>
                  <a:pt x="160" y="664"/>
                  <a:pt x="126" y="648"/>
                  <a:pt x="102" y="623"/>
                </a:cubicBezTo>
                <a:cubicBezTo>
                  <a:pt x="83" y="618"/>
                  <a:pt x="62" y="614"/>
                  <a:pt x="40" y="614"/>
                </a:cubicBezTo>
                <a:cubicBezTo>
                  <a:pt x="21" y="614"/>
                  <a:pt x="9" y="617"/>
                  <a:pt x="0" y="621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446" y="1067"/>
                  <a:pt x="446" y="1067"/>
                  <a:pt x="446" y="1067"/>
                </a:cubicBezTo>
                <a:cubicBezTo>
                  <a:pt x="450" y="1075"/>
                  <a:pt x="453" y="1088"/>
                  <a:pt x="453" y="1106"/>
                </a:cubicBezTo>
                <a:cubicBezTo>
                  <a:pt x="453" y="1128"/>
                  <a:pt x="449" y="1150"/>
                  <a:pt x="444" y="1169"/>
                </a:cubicBezTo>
                <a:cubicBezTo>
                  <a:pt x="419" y="1193"/>
                  <a:pt x="403" y="1227"/>
                  <a:pt x="403" y="1264"/>
                </a:cubicBezTo>
                <a:cubicBezTo>
                  <a:pt x="403" y="1336"/>
                  <a:pt x="461" y="1395"/>
                  <a:pt x="532" y="1395"/>
                </a:cubicBezTo>
                <a:cubicBezTo>
                  <a:pt x="603" y="1395"/>
                  <a:pt x="661" y="1336"/>
                  <a:pt x="661" y="1264"/>
                </a:cubicBezTo>
                <a:cubicBezTo>
                  <a:pt x="661" y="1226"/>
                  <a:pt x="645" y="1192"/>
                  <a:pt x="620" y="1168"/>
                </a:cubicBezTo>
                <a:cubicBezTo>
                  <a:pt x="615" y="1149"/>
                  <a:pt x="610" y="1128"/>
                  <a:pt x="610" y="1106"/>
                </a:cubicBezTo>
                <a:cubicBezTo>
                  <a:pt x="610" y="1088"/>
                  <a:pt x="614" y="1075"/>
                  <a:pt x="618" y="1067"/>
                </a:cubicBezTo>
                <a:cubicBezTo>
                  <a:pt x="1067" y="1067"/>
                  <a:pt x="1067" y="1067"/>
                  <a:pt x="1067" y="1067"/>
                </a:cubicBezTo>
                <a:cubicBezTo>
                  <a:pt x="1067" y="0"/>
                  <a:pt x="1067" y="0"/>
                  <a:pt x="1067" y="0"/>
                </a:cubicBezTo>
                <a:cubicBezTo>
                  <a:pt x="1067" y="0"/>
                  <a:pt x="1067" y="0"/>
                  <a:pt x="1067" y="0"/>
                </a:cubicBezTo>
              </a:path>
            </a:pathLst>
          </a:custGeom>
          <a:solidFill>
            <a:srgbClr val="0091EA"/>
          </a:solidFill>
          <a:ln w="9525">
            <a:solidFill>
              <a:srgbClr val="005A9E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1066800" y="2899026"/>
            <a:ext cx="1642517" cy="1254521"/>
          </a:xfrm>
          <a:custGeom>
            <a:avLst/>
            <a:gdLst/>
            <a:ahLst/>
            <a:cxnLst>
              <a:cxn ang="0">
                <a:pos x="1067" y="0"/>
              </a:cxn>
              <a:cxn ang="0">
                <a:pos x="617" y="0"/>
              </a:cxn>
              <a:cxn ang="0">
                <a:pos x="610" y="39"/>
              </a:cxn>
              <a:cxn ang="0">
                <a:pos x="619" y="102"/>
              </a:cxn>
              <a:cxn ang="0">
                <a:pos x="661" y="197"/>
              </a:cxn>
              <a:cxn ang="0">
                <a:pos x="532" y="328"/>
              </a:cxn>
              <a:cxn ang="0">
                <a:pos x="402" y="197"/>
              </a:cxn>
              <a:cxn ang="0">
                <a:pos x="443" y="102"/>
              </a:cxn>
              <a:cxn ang="0">
                <a:pos x="453" y="39"/>
              </a:cxn>
              <a:cxn ang="0">
                <a:pos x="445" y="0"/>
              </a:cxn>
              <a:cxn ang="0">
                <a:pos x="0" y="0"/>
              </a:cxn>
              <a:cxn ang="0">
                <a:pos x="0" y="1067"/>
              </a:cxn>
              <a:cxn ang="0">
                <a:pos x="449" y="1067"/>
              </a:cxn>
              <a:cxn ang="0">
                <a:pos x="457" y="1027"/>
              </a:cxn>
              <a:cxn ang="0">
                <a:pos x="447" y="965"/>
              </a:cxn>
              <a:cxn ang="0">
                <a:pos x="406" y="869"/>
              </a:cxn>
              <a:cxn ang="0">
                <a:pos x="535" y="739"/>
              </a:cxn>
              <a:cxn ang="0">
                <a:pos x="664" y="869"/>
              </a:cxn>
              <a:cxn ang="0">
                <a:pos x="623" y="964"/>
              </a:cxn>
              <a:cxn ang="0">
                <a:pos x="613" y="1027"/>
              </a:cxn>
              <a:cxn ang="0">
                <a:pos x="621" y="1067"/>
              </a:cxn>
              <a:cxn ang="0">
                <a:pos x="1067" y="1067"/>
              </a:cxn>
              <a:cxn ang="0">
                <a:pos x="1067" y="621"/>
              </a:cxn>
              <a:cxn ang="0">
                <a:pos x="1106" y="613"/>
              </a:cxn>
              <a:cxn ang="0">
                <a:pos x="1169" y="623"/>
              </a:cxn>
              <a:cxn ang="0">
                <a:pos x="1264" y="664"/>
              </a:cxn>
              <a:cxn ang="0">
                <a:pos x="1395" y="535"/>
              </a:cxn>
              <a:cxn ang="0">
                <a:pos x="1264" y="406"/>
              </a:cxn>
              <a:cxn ang="0">
                <a:pos x="1168" y="447"/>
              </a:cxn>
              <a:cxn ang="0">
                <a:pos x="1106" y="457"/>
              </a:cxn>
              <a:cxn ang="0">
                <a:pos x="1067" y="449"/>
              </a:cxn>
              <a:cxn ang="0">
                <a:pos x="1067" y="0"/>
              </a:cxn>
            </a:cxnLst>
            <a:rect l="0" t="0" r="r" b="b"/>
            <a:pathLst>
              <a:path w="1395" h="1067">
                <a:moveTo>
                  <a:pt x="1067" y="0"/>
                </a:moveTo>
                <a:cubicBezTo>
                  <a:pt x="617" y="0"/>
                  <a:pt x="617" y="0"/>
                  <a:pt x="617" y="0"/>
                </a:cubicBezTo>
                <a:cubicBezTo>
                  <a:pt x="613" y="9"/>
                  <a:pt x="610" y="21"/>
                  <a:pt x="610" y="39"/>
                </a:cubicBezTo>
                <a:cubicBezTo>
                  <a:pt x="610" y="61"/>
                  <a:pt x="614" y="82"/>
                  <a:pt x="619" y="102"/>
                </a:cubicBezTo>
                <a:cubicBezTo>
                  <a:pt x="645" y="125"/>
                  <a:pt x="661" y="159"/>
                  <a:pt x="661" y="197"/>
                </a:cubicBezTo>
                <a:cubicBezTo>
                  <a:pt x="661" y="269"/>
                  <a:pt x="603" y="328"/>
                  <a:pt x="532" y="328"/>
                </a:cubicBezTo>
                <a:cubicBezTo>
                  <a:pt x="460" y="328"/>
                  <a:pt x="402" y="269"/>
                  <a:pt x="402" y="197"/>
                </a:cubicBezTo>
                <a:cubicBezTo>
                  <a:pt x="402" y="160"/>
                  <a:pt x="418" y="126"/>
                  <a:pt x="443" y="102"/>
                </a:cubicBezTo>
                <a:cubicBezTo>
                  <a:pt x="448" y="83"/>
                  <a:pt x="453" y="62"/>
                  <a:pt x="453" y="39"/>
                </a:cubicBezTo>
                <a:cubicBezTo>
                  <a:pt x="453" y="21"/>
                  <a:pt x="450" y="9"/>
                  <a:pt x="44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449" y="1067"/>
                  <a:pt x="449" y="1067"/>
                  <a:pt x="449" y="1067"/>
                </a:cubicBezTo>
                <a:cubicBezTo>
                  <a:pt x="453" y="1058"/>
                  <a:pt x="457" y="1046"/>
                  <a:pt x="457" y="1027"/>
                </a:cubicBezTo>
                <a:cubicBezTo>
                  <a:pt x="457" y="1005"/>
                  <a:pt x="452" y="984"/>
                  <a:pt x="447" y="965"/>
                </a:cubicBezTo>
                <a:cubicBezTo>
                  <a:pt x="422" y="941"/>
                  <a:pt x="406" y="907"/>
                  <a:pt x="406" y="869"/>
                </a:cubicBezTo>
                <a:cubicBezTo>
                  <a:pt x="406" y="797"/>
                  <a:pt x="463" y="739"/>
                  <a:pt x="535" y="739"/>
                </a:cubicBezTo>
                <a:cubicBezTo>
                  <a:pt x="606" y="739"/>
                  <a:pt x="664" y="797"/>
                  <a:pt x="664" y="869"/>
                </a:cubicBezTo>
                <a:cubicBezTo>
                  <a:pt x="664" y="907"/>
                  <a:pt x="648" y="941"/>
                  <a:pt x="623" y="964"/>
                </a:cubicBezTo>
                <a:cubicBezTo>
                  <a:pt x="618" y="984"/>
                  <a:pt x="613" y="1005"/>
                  <a:pt x="613" y="1027"/>
                </a:cubicBezTo>
                <a:cubicBezTo>
                  <a:pt x="613" y="1046"/>
                  <a:pt x="617" y="1058"/>
                  <a:pt x="621" y="1067"/>
                </a:cubicBezTo>
                <a:cubicBezTo>
                  <a:pt x="1067" y="1067"/>
                  <a:pt x="1067" y="1067"/>
                  <a:pt x="1067" y="1067"/>
                </a:cubicBezTo>
                <a:cubicBezTo>
                  <a:pt x="1067" y="621"/>
                  <a:pt x="1067" y="621"/>
                  <a:pt x="1067" y="621"/>
                </a:cubicBezTo>
                <a:cubicBezTo>
                  <a:pt x="1075" y="617"/>
                  <a:pt x="1088" y="613"/>
                  <a:pt x="1106" y="613"/>
                </a:cubicBezTo>
                <a:cubicBezTo>
                  <a:pt x="1128" y="613"/>
                  <a:pt x="1149" y="618"/>
                  <a:pt x="1169" y="623"/>
                </a:cubicBezTo>
                <a:cubicBezTo>
                  <a:pt x="1193" y="648"/>
                  <a:pt x="1226" y="664"/>
                  <a:pt x="1264" y="664"/>
                </a:cubicBezTo>
                <a:cubicBezTo>
                  <a:pt x="1336" y="664"/>
                  <a:pt x="1395" y="606"/>
                  <a:pt x="1395" y="535"/>
                </a:cubicBezTo>
                <a:cubicBezTo>
                  <a:pt x="1395" y="463"/>
                  <a:pt x="1336" y="406"/>
                  <a:pt x="1264" y="406"/>
                </a:cubicBezTo>
                <a:cubicBezTo>
                  <a:pt x="1226" y="406"/>
                  <a:pt x="1192" y="422"/>
                  <a:pt x="1168" y="447"/>
                </a:cubicBezTo>
                <a:cubicBezTo>
                  <a:pt x="1149" y="452"/>
                  <a:pt x="1128" y="457"/>
                  <a:pt x="1106" y="457"/>
                </a:cubicBezTo>
                <a:cubicBezTo>
                  <a:pt x="1088" y="457"/>
                  <a:pt x="1075" y="453"/>
                  <a:pt x="1067" y="449"/>
                </a:cubicBezTo>
                <a:cubicBezTo>
                  <a:pt x="1067" y="0"/>
                  <a:pt x="1067" y="0"/>
                  <a:pt x="1067" y="0"/>
                </a:cubicBezTo>
              </a:path>
            </a:pathLst>
          </a:custGeom>
          <a:solidFill>
            <a:srgbClr val="FFC000"/>
          </a:solidFill>
          <a:ln w="9525">
            <a:solidFill>
              <a:srgbClr val="8A69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3191928" y="2900346"/>
            <a:ext cx="1642517" cy="1254521"/>
          </a:xfrm>
          <a:custGeom>
            <a:avLst/>
            <a:gdLst/>
            <a:ahLst/>
            <a:cxnLst>
              <a:cxn ang="0">
                <a:pos x="1395" y="0"/>
              </a:cxn>
              <a:cxn ang="0">
                <a:pos x="945" y="0"/>
              </a:cxn>
              <a:cxn ang="0">
                <a:pos x="938" y="39"/>
              </a:cxn>
              <a:cxn ang="0">
                <a:pos x="947" y="102"/>
              </a:cxn>
              <a:cxn ang="0">
                <a:pos x="989" y="197"/>
              </a:cxn>
              <a:cxn ang="0">
                <a:pos x="860" y="328"/>
              </a:cxn>
              <a:cxn ang="0">
                <a:pos x="731" y="197"/>
              </a:cxn>
              <a:cxn ang="0">
                <a:pos x="771" y="102"/>
              </a:cxn>
              <a:cxn ang="0">
                <a:pos x="781" y="39"/>
              </a:cxn>
              <a:cxn ang="0">
                <a:pos x="773" y="0"/>
              </a:cxn>
              <a:cxn ang="0">
                <a:pos x="328" y="0"/>
              </a:cxn>
              <a:cxn ang="0">
                <a:pos x="328" y="445"/>
              </a:cxn>
              <a:cxn ang="0">
                <a:pos x="288" y="453"/>
              </a:cxn>
              <a:cxn ang="0">
                <a:pos x="226" y="443"/>
              </a:cxn>
              <a:cxn ang="0">
                <a:pos x="131" y="403"/>
              </a:cxn>
              <a:cxn ang="0">
                <a:pos x="0" y="532"/>
              </a:cxn>
              <a:cxn ang="0">
                <a:pos x="131" y="661"/>
              </a:cxn>
              <a:cxn ang="0">
                <a:pos x="226" y="620"/>
              </a:cxn>
              <a:cxn ang="0">
                <a:pos x="288" y="610"/>
              </a:cxn>
              <a:cxn ang="0">
                <a:pos x="328" y="618"/>
              </a:cxn>
              <a:cxn ang="0">
                <a:pos x="328" y="1067"/>
              </a:cxn>
              <a:cxn ang="0">
                <a:pos x="777" y="1067"/>
              </a:cxn>
              <a:cxn ang="0">
                <a:pos x="785" y="1027"/>
              </a:cxn>
              <a:cxn ang="0">
                <a:pos x="775" y="965"/>
              </a:cxn>
              <a:cxn ang="0">
                <a:pos x="734" y="869"/>
              </a:cxn>
              <a:cxn ang="0">
                <a:pos x="863" y="739"/>
              </a:cxn>
              <a:cxn ang="0">
                <a:pos x="992" y="869"/>
              </a:cxn>
              <a:cxn ang="0">
                <a:pos x="951" y="964"/>
              </a:cxn>
              <a:cxn ang="0">
                <a:pos x="941" y="1027"/>
              </a:cxn>
              <a:cxn ang="0">
                <a:pos x="949" y="1067"/>
              </a:cxn>
              <a:cxn ang="0">
                <a:pos x="1395" y="1067"/>
              </a:cxn>
              <a:cxn ang="0">
                <a:pos x="1395" y="0"/>
              </a:cxn>
            </a:cxnLst>
            <a:rect l="0" t="0" r="r" b="b"/>
            <a:pathLst>
              <a:path w="1395" h="1067">
                <a:moveTo>
                  <a:pt x="1395" y="0"/>
                </a:moveTo>
                <a:cubicBezTo>
                  <a:pt x="945" y="0"/>
                  <a:pt x="945" y="0"/>
                  <a:pt x="945" y="0"/>
                </a:cubicBezTo>
                <a:cubicBezTo>
                  <a:pt x="941" y="9"/>
                  <a:pt x="938" y="21"/>
                  <a:pt x="938" y="39"/>
                </a:cubicBezTo>
                <a:cubicBezTo>
                  <a:pt x="938" y="61"/>
                  <a:pt x="942" y="82"/>
                  <a:pt x="947" y="102"/>
                </a:cubicBezTo>
                <a:cubicBezTo>
                  <a:pt x="973" y="125"/>
                  <a:pt x="989" y="159"/>
                  <a:pt x="989" y="197"/>
                </a:cubicBezTo>
                <a:cubicBezTo>
                  <a:pt x="989" y="269"/>
                  <a:pt x="931" y="328"/>
                  <a:pt x="860" y="328"/>
                </a:cubicBezTo>
                <a:cubicBezTo>
                  <a:pt x="788" y="328"/>
                  <a:pt x="731" y="269"/>
                  <a:pt x="731" y="197"/>
                </a:cubicBezTo>
                <a:cubicBezTo>
                  <a:pt x="731" y="160"/>
                  <a:pt x="746" y="126"/>
                  <a:pt x="771" y="102"/>
                </a:cubicBezTo>
                <a:cubicBezTo>
                  <a:pt x="776" y="83"/>
                  <a:pt x="781" y="62"/>
                  <a:pt x="781" y="39"/>
                </a:cubicBezTo>
                <a:cubicBezTo>
                  <a:pt x="781" y="21"/>
                  <a:pt x="778" y="9"/>
                  <a:pt x="773" y="0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445"/>
                  <a:pt x="328" y="445"/>
                  <a:pt x="328" y="445"/>
                </a:cubicBezTo>
                <a:cubicBezTo>
                  <a:pt x="319" y="450"/>
                  <a:pt x="307" y="453"/>
                  <a:pt x="288" y="453"/>
                </a:cubicBezTo>
                <a:cubicBezTo>
                  <a:pt x="266" y="453"/>
                  <a:pt x="245" y="448"/>
                  <a:pt x="226" y="443"/>
                </a:cubicBezTo>
                <a:cubicBezTo>
                  <a:pt x="202" y="418"/>
                  <a:pt x="168" y="403"/>
                  <a:pt x="131" y="403"/>
                </a:cubicBezTo>
                <a:cubicBezTo>
                  <a:pt x="58" y="403"/>
                  <a:pt x="0" y="460"/>
                  <a:pt x="0" y="532"/>
                </a:cubicBezTo>
                <a:cubicBezTo>
                  <a:pt x="0" y="603"/>
                  <a:pt x="58" y="661"/>
                  <a:pt x="131" y="661"/>
                </a:cubicBezTo>
                <a:cubicBezTo>
                  <a:pt x="168" y="661"/>
                  <a:pt x="202" y="645"/>
                  <a:pt x="226" y="620"/>
                </a:cubicBezTo>
                <a:cubicBezTo>
                  <a:pt x="245" y="615"/>
                  <a:pt x="266" y="610"/>
                  <a:pt x="288" y="610"/>
                </a:cubicBezTo>
                <a:cubicBezTo>
                  <a:pt x="307" y="610"/>
                  <a:pt x="319" y="613"/>
                  <a:pt x="328" y="618"/>
                </a:cubicBezTo>
                <a:cubicBezTo>
                  <a:pt x="328" y="1067"/>
                  <a:pt x="328" y="1067"/>
                  <a:pt x="328" y="1067"/>
                </a:cubicBezTo>
                <a:cubicBezTo>
                  <a:pt x="777" y="1067"/>
                  <a:pt x="777" y="1067"/>
                  <a:pt x="777" y="1067"/>
                </a:cubicBezTo>
                <a:cubicBezTo>
                  <a:pt x="781" y="1058"/>
                  <a:pt x="785" y="1046"/>
                  <a:pt x="785" y="1027"/>
                </a:cubicBezTo>
                <a:cubicBezTo>
                  <a:pt x="785" y="1005"/>
                  <a:pt x="780" y="984"/>
                  <a:pt x="775" y="965"/>
                </a:cubicBezTo>
                <a:cubicBezTo>
                  <a:pt x="750" y="941"/>
                  <a:pt x="734" y="907"/>
                  <a:pt x="734" y="869"/>
                </a:cubicBezTo>
                <a:cubicBezTo>
                  <a:pt x="734" y="797"/>
                  <a:pt x="791" y="739"/>
                  <a:pt x="863" y="739"/>
                </a:cubicBezTo>
                <a:cubicBezTo>
                  <a:pt x="934" y="739"/>
                  <a:pt x="992" y="797"/>
                  <a:pt x="992" y="869"/>
                </a:cubicBezTo>
                <a:cubicBezTo>
                  <a:pt x="992" y="907"/>
                  <a:pt x="976" y="941"/>
                  <a:pt x="951" y="964"/>
                </a:cubicBezTo>
                <a:cubicBezTo>
                  <a:pt x="946" y="984"/>
                  <a:pt x="941" y="1005"/>
                  <a:pt x="941" y="1027"/>
                </a:cubicBezTo>
                <a:cubicBezTo>
                  <a:pt x="941" y="1046"/>
                  <a:pt x="945" y="1058"/>
                  <a:pt x="949" y="1067"/>
                </a:cubicBezTo>
                <a:cubicBezTo>
                  <a:pt x="1395" y="1067"/>
                  <a:pt x="1395" y="1067"/>
                  <a:pt x="1395" y="1067"/>
                </a:cubicBezTo>
                <a:cubicBezTo>
                  <a:pt x="1395" y="0"/>
                  <a:pt x="1395" y="0"/>
                  <a:pt x="1395" y="0"/>
                </a:cubicBezTo>
              </a:path>
            </a:pathLst>
          </a:custGeom>
          <a:solidFill>
            <a:srgbClr val="FFC000"/>
          </a:solidFill>
          <a:ln w="9525">
            <a:solidFill>
              <a:srgbClr val="8A69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34000" y="1654629"/>
            <a:ext cx="2895600" cy="3746274"/>
            <a:chOff x="4800600" y="1654629"/>
            <a:chExt cx="2895600" cy="3746274"/>
          </a:xfrm>
        </p:grpSpPr>
        <p:cxnSp>
          <p:nvCxnSpPr>
            <p:cNvPr id="10" name="Straight Connector 9"/>
            <p:cNvCxnSpPr/>
            <p:nvPr/>
          </p:nvCxnSpPr>
          <p:spPr>
            <a:xfrm rot="10800000">
              <a:off x="4800600" y="1654629"/>
              <a:ext cx="2895600" cy="1588"/>
            </a:xfrm>
            <a:prstGeom prst="line">
              <a:avLst/>
            </a:prstGeom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00600" y="2902857"/>
              <a:ext cx="2895600" cy="1588"/>
            </a:xfrm>
            <a:prstGeom prst="line">
              <a:avLst/>
            </a:prstGeom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800600" y="4143829"/>
              <a:ext cx="2895600" cy="1588"/>
            </a:xfrm>
            <a:prstGeom prst="line">
              <a:avLst/>
            </a:prstGeom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4800600" y="5399315"/>
              <a:ext cx="2895600" cy="1588"/>
            </a:xfrm>
            <a:prstGeom prst="line">
              <a:avLst/>
            </a:prstGeom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Box 394"/>
          <p:cNvSpPr txBox="1">
            <a:spLocks noChangeArrowheads="1"/>
          </p:cNvSpPr>
          <p:nvPr/>
        </p:nvSpPr>
        <p:spPr bwMode="auto">
          <a:xfrm>
            <a:off x="1143000" y="1733550"/>
            <a:ext cx="1100718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Group 01</a:t>
            </a:r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2324099" y="1643063"/>
            <a:ext cx="1642159" cy="1254918"/>
          </a:xfrm>
          <a:custGeom>
            <a:avLst/>
            <a:gdLst/>
            <a:ahLst/>
            <a:cxnLst>
              <a:cxn ang="0">
                <a:pos x="1067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449"/>
              </a:cxn>
              <a:cxn ang="0">
                <a:pos x="39" y="456"/>
              </a:cxn>
              <a:cxn ang="0">
                <a:pos x="102" y="447"/>
              </a:cxn>
              <a:cxn ang="0">
                <a:pos x="197" y="405"/>
              </a:cxn>
              <a:cxn ang="0">
                <a:pos x="328" y="535"/>
              </a:cxn>
              <a:cxn ang="0">
                <a:pos x="197" y="664"/>
              </a:cxn>
              <a:cxn ang="0">
                <a:pos x="102" y="623"/>
              </a:cxn>
              <a:cxn ang="0">
                <a:pos x="39" y="613"/>
              </a:cxn>
              <a:cxn ang="0">
                <a:pos x="0" y="621"/>
              </a:cxn>
              <a:cxn ang="0">
                <a:pos x="0" y="1066"/>
              </a:cxn>
              <a:cxn ang="0">
                <a:pos x="449" y="1066"/>
              </a:cxn>
              <a:cxn ang="0">
                <a:pos x="457" y="1027"/>
              </a:cxn>
              <a:cxn ang="0">
                <a:pos x="447" y="965"/>
              </a:cxn>
              <a:cxn ang="0">
                <a:pos x="406" y="869"/>
              </a:cxn>
              <a:cxn ang="0">
                <a:pos x="535" y="738"/>
              </a:cxn>
              <a:cxn ang="0">
                <a:pos x="664" y="869"/>
              </a:cxn>
              <a:cxn ang="0">
                <a:pos x="623" y="964"/>
              </a:cxn>
              <a:cxn ang="0">
                <a:pos x="614" y="1027"/>
              </a:cxn>
              <a:cxn ang="0">
                <a:pos x="621" y="1066"/>
              </a:cxn>
              <a:cxn ang="0">
                <a:pos x="1067" y="1066"/>
              </a:cxn>
              <a:cxn ang="0">
                <a:pos x="1067" y="1066"/>
              </a:cxn>
              <a:cxn ang="0">
                <a:pos x="1067" y="1066"/>
              </a:cxn>
              <a:cxn ang="0">
                <a:pos x="1067" y="621"/>
              </a:cxn>
              <a:cxn ang="0">
                <a:pos x="1106" y="613"/>
              </a:cxn>
              <a:cxn ang="0">
                <a:pos x="1169" y="623"/>
              </a:cxn>
              <a:cxn ang="0">
                <a:pos x="1264" y="664"/>
              </a:cxn>
              <a:cxn ang="0">
                <a:pos x="1395" y="535"/>
              </a:cxn>
              <a:cxn ang="0">
                <a:pos x="1264" y="405"/>
              </a:cxn>
              <a:cxn ang="0">
                <a:pos x="1168" y="447"/>
              </a:cxn>
              <a:cxn ang="0">
                <a:pos x="1106" y="456"/>
              </a:cxn>
              <a:cxn ang="0">
                <a:pos x="1067" y="449"/>
              </a:cxn>
              <a:cxn ang="0">
                <a:pos x="1067" y="0"/>
              </a:cxn>
            </a:cxnLst>
            <a:rect l="0" t="0" r="r" b="b"/>
            <a:pathLst>
              <a:path w="1395" h="1066">
                <a:moveTo>
                  <a:pt x="106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49"/>
                  <a:pt x="0" y="449"/>
                  <a:pt x="0" y="449"/>
                </a:cubicBezTo>
                <a:cubicBezTo>
                  <a:pt x="9" y="453"/>
                  <a:pt x="21" y="456"/>
                  <a:pt x="39" y="456"/>
                </a:cubicBezTo>
                <a:cubicBezTo>
                  <a:pt x="62" y="456"/>
                  <a:pt x="83" y="452"/>
                  <a:pt x="102" y="447"/>
                </a:cubicBezTo>
                <a:cubicBezTo>
                  <a:pt x="126" y="421"/>
                  <a:pt x="160" y="405"/>
                  <a:pt x="197" y="405"/>
                </a:cubicBezTo>
                <a:cubicBezTo>
                  <a:pt x="270" y="405"/>
                  <a:pt x="328" y="463"/>
                  <a:pt x="328" y="535"/>
                </a:cubicBezTo>
                <a:cubicBezTo>
                  <a:pt x="328" y="606"/>
                  <a:pt x="270" y="664"/>
                  <a:pt x="197" y="664"/>
                </a:cubicBezTo>
                <a:cubicBezTo>
                  <a:pt x="160" y="664"/>
                  <a:pt x="126" y="648"/>
                  <a:pt x="102" y="623"/>
                </a:cubicBezTo>
                <a:cubicBezTo>
                  <a:pt x="83" y="618"/>
                  <a:pt x="62" y="613"/>
                  <a:pt x="39" y="613"/>
                </a:cubicBezTo>
                <a:cubicBezTo>
                  <a:pt x="21" y="613"/>
                  <a:pt x="9" y="617"/>
                  <a:pt x="0" y="621"/>
                </a:cubicBezTo>
                <a:cubicBezTo>
                  <a:pt x="0" y="1066"/>
                  <a:pt x="0" y="1066"/>
                  <a:pt x="0" y="1066"/>
                </a:cubicBezTo>
                <a:cubicBezTo>
                  <a:pt x="449" y="1066"/>
                  <a:pt x="449" y="1066"/>
                  <a:pt x="449" y="1066"/>
                </a:cubicBezTo>
                <a:cubicBezTo>
                  <a:pt x="453" y="1058"/>
                  <a:pt x="457" y="1045"/>
                  <a:pt x="457" y="1027"/>
                </a:cubicBezTo>
                <a:cubicBezTo>
                  <a:pt x="457" y="1005"/>
                  <a:pt x="452" y="984"/>
                  <a:pt x="447" y="965"/>
                </a:cubicBezTo>
                <a:cubicBezTo>
                  <a:pt x="422" y="941"/>
                  <a:pt x="406" y="907"/>
                  <a:pt x="406" y="869"/>
                </a:cubicBezTo>
                <a:cubicBezTo>
                  <a:pt x="406" y="797"/>
                  <a:pt x="464" y="738"/>
                  <a:pt x="535" y="738"/>
                </a:cubicBezTo>
                <a:cubicBezTo>
                  <a:pt x="606" y="738"/>
                  <a:pt x="664" y="797"/>
                  <a:pt x="664" y="869"/>
                </a:cubicBezTo>
                <a:cubicBezTo>
                  <a:pt x="664" y="907"/>
                  <a:pt x="648" y="940"/>
                  <a:pt x="623" y="964"/>
                </a:cubicBezTo>
                <a:cubicBezTo>
                  <a:pt x="618" y="983"/>
                  <a:pt x="614" y="1005"/>
                  <a:pt x="614" y="1027"/>
                </a:cubicBezTo>
                <a:cubicBezTo>
                  <a:pt x="614" y="1045"/>
                  <a:pt x="617" y="1058"/>
                  <a:pt x="621" y="1066"/>
                </a:cubicBezTo>
                <a:cubicBezTo>
                  <a:pt x="1067" y="1066"/>
                  <a:pt x="1067" y="1066"/>
                  <a:pt x="1067" y="1066"/>
                </a:cubicBezTo>
                <a:cubicBezTo>
                  <a:pt x="1067" y="1066"/>
                  <a:pt x="1067" y="1066"/>
                  <a:pt x="1067" y="1066"/>
                </a:cubicBezTo>
                <a:cubicBezTo>
                  <a:pt x="1067" y="1066"/>
                  <a:pt x="1067" y="1066"/>
                  <a:pt x="1067" y="1066"/>
                </a:cubicBezTo>
                <a:cubicBezTo>
                  <a:pt x="1067" y="621"/>
                  <a:pt x="1067" y="621"/>
                  <a:pt x="1067" y="621"/>
                </a:cubicBezTo>
                <a:cubicBezTo>
                  <a:pt x="1075" y="617"/>
                  <a:pt x="1088" y="613"/>
                  <a:pt x="1106" y="613"/>
                </a:cubicBezTo>
                <a:cubicBezTo>
                  <a:pt x="1129" y="613"/>
                  <a:pt x="1150" y="618"/>
                  <a:pt x="1169" y="623"/>
                </a:cubicBezTo>
                <a:cubicBezTo>
                  <a:pt x="1193" y="648"/>
                  <a:pt x="1227" y="664"/>
                  <a:pt x="1264" y="664"/>
                </a:cubicBezTo>
                <a:cubicBezTo>
                  <a:pt x="1336" y="664"/>
                  <a:pt x="1395" y="606"/>
                  <a:pt x="1395" y="535"/>
                </a:cubicBezTo>
                <a:cubicBezTo>
                  <a:pt x="1395" y="463"/>
                  <a:pt x="1336" y="405"/>
                  <a:pt x="1264" y="405"/>
                </a:cubicBezTo>
                <a:cubicBezTo>
                  <a:pt x="1226" y="405"/>
                  <a:pt x="1192" y="421"/>
                  <a:pt x="1168" y="447"/>
                </a:cubicBezTo>
                <a:cubicBezTo>
                  <a:pt x="1149" y="452"/>
                  <a:pt x="1128" y="456"/>
                  <a:pt x="1106" y="456"/>
                </a:cubicBezTo>
                <a:cubicBezTo>
                  <a:pt x="1088" y="456"/>
                  <a:pt x="1075" y="453"/>
                  <a:pt x="1067" y="449"/>
                </a:cubicBezTo>
                <a:cubicBezTo>
                  <a:pt x="1067" y="0"/>
                  <a:pt x="1067" y="0"/>
                  <a:pt x="1067" y="0"/>
                </a:cubicBezTo>
              </a:path>
            </a:pathLst>
          </a:custGeom>
          <a:solidFill>
            <a:srgbClr val="0091EA"/>
          </a:solidFill>
          <a:ln w="9525">
            <a:solidFill>
              <a:srgbClr val="005A9E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/>
          <p:cNvSpPr>
            <a:spLocks/>
          </p:cNvSpPr>
          <p:nvPr/>
        </p:nvSpPr>
        <p:spPr bwMode="auto">
          <a:xfrm rot="10800000">
            <a:off x="1938338" y="4155281"/>
            <a:ext cx="1642159" cy="1254918"/>
          </a:xfrm>
          <a:custGeom>
            <a:avLst/>
            <a:gdLst/>
            <a:ahLst/>
            <a:cxnLst>
              <a:cxn ang="0">
                <a:pos x="1067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449"/>
              </a:cxn>
              <a:cxn ang="0">
                <a:pos x="39" y="456"/>
              </a:cxn>
              <a:cxn ang="0">
                <a:pos x="102" y="447"/>
              </a:cxn>
              <a:cxn ang="0">
                <a:pos x="197" y="405"/>
              </a:cxn>
              <a:cxn ang="0">
                <a:pos x="328" y="535"/>
              </a:cxn>
              <a:cxn ang="0">
                <a:pos x="197" y="664"/>
              </a:cxn>
              <a:cxn ang="0">
                <a:pos x="102" y="623"/>
              </a:cxn>
              <a:cxn ang="0">
                <a:pos x="39" y="613"/>
              </a:cxn>
              <a:cxn ang="0">
                <a:pos x="0" y="621"/>
              </a:cxn>
              <a:cxn ang="0">
                <a:pos x="0" y="1066"/>
              </a:cxn>
              <a:cxn ang="0">
                <a:pos x="449" y="1066"/>
              </a:cxn>
              <a:cxn ang="0">
                <a:pos x="457" y="1027"/>
              </a:cxn>
              <a:cxn ang="0">
                <a:pos x="447" y="965"/>
              </a:cxn>
              <a:cxn ang="0">
                <a:pos x="406" y="869"/>
              </a:cxn>
              <a:cxn ang="0">
                <a:pos x="535" y="738"/>
              </a:cxn>
              <a:cxn ang="0">
                <a:pos x="664" y="869"/>
              </a:cxn>
              <a:cxn ang="0">
                <a:pos x="623" y="964"/>
              </a:cxn>
              <a:cxn ang="0">
                <a:pos x="614" y="1027"/>
              </a:cxn>
              <a:cxn ang="0">
                <a:pos x="621" y="1066"/>
              </a:cxn>
              <a:cxn ang="0">
                <a:pos x="1067" y="1066"/>
              </a:cxn>
              <a:cxn ang="0">
                <a:pos x="1067" y="1066"/>
              </a:cxn>
              <a:cxn ang="0">
                <a:pos x="1067" y="1066"/>
              </a:cxn>
              <a:cxn ang="0">
                <a:pos x="1067" y="621"/>
              </a:cxn>
              <a:cxn ang="0">
                <a:pos x="1106" y="613"/>
              </a:cxn>
              <a:cxn ang="0">
                <a:pos x="1169" y="623"/>
              </a:cxn>
              <a:cxn ang="0">
                <a:pos x="1264" y="664"/>
              </a:cxn>
              <a:cxn ang="0">
                <a:pos x="1395" y="535"/>
              </a:cxn>
              <a:cxn ang="0">
                <a:pos x="1264" y="405"/>
              </a:cxn>
              <a:cxn ang="0">
                <a:pos x="1168" y="447"/>
              </a:cxn>
              <a:cxn ang="0">
                <a:pos x="1106" y="456"/>
              </a:cxn>
              <a:cxn ang="0">
                <a:pos x="1067" y="449"/>
              </a:cxn>
              <a:cxn ang="0">
                <a:pos x="1067" y="0"/>
              </a:cxn>
            </a:cxnLst>
            <a:rect l="0" t="0" r="r" b="b"/>
            <a:pathLst>
              <a:path w="1395" h="1066">
                <a:moveTo>
                  <a:pt x="106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49"/>
                  <a:pt x="0" y="449"/>
                  <a:pt x="0" y="449"/>
                </a:cubicBezTo>
                <a:cubicBezTo>
                  <a:pt x="9" y="453"/>
                  <a:pt x="21" y="456"/>
                  <a:pt x="39" y="456"/>
                </a:cubicBezTo>
                <a:cubicBezTo>
                  <a:pt x="62" y="456"/>
                  <a:pt x="83" y="452"/>
                  <a:pt x="102" y="447"/>
                </a:cubicBezTo>
                <a:cubicBezTo>
                  <a:pt x="126" y="421"/>
                  <a:pt x="160" y="405"/>
                  <a:pt x="197" y="405"/>
                </a:cubicBezTo>
                <a:cubicBezTo>
                  <a:pt x="270" y="405"/>
                  <a:pt x="328" y="463"/>
                  <a:pt x="328" y="535"/>
                </a:cubicBezTo>
                <a:cubicBezTo>
                  <a:pt x="328" y="606"/>
                  <a:pt x="270" y="664"/>
                  <a:pt x="197" y="664"/>
                </a:cubicBezTo>
                <a:cubicBezTo>
                  <a:pt x="160" y="664"/>
                  <a:pt x="126" y="648"/>
                  <a:pt x="102" y="623"/>
                </a:cubicBezTo>
                <a:cubicBezTo>
                  <a:pt x="83" y="618"/>
                  <a:pt x="62" y="613"/>
                  <a:pt x="39" y="613"/>
                </a:cubicBezTo>
                <a:cubicBezTo>
                  <a:pt x="21" y="613"/>
                  <a:pt x="9" y="617"/>
                  <a:pt x="0" y="621"/>
                </a:cubicBezTo>
                <a:cubicBezTo>
                  <a:pt x="0" y="1066"/>
                  <a:pt x="0" y="1066"/>
                  <a:pt x="0" y="1066"/>
                </a:cubicBezTo>
                <a:cubicBezTo>
                  <a:pt x="449" y="1066"/>
                  <a:pt x="449" y="1066"/>
                  <a:pt x="449" y="1066"/>
                </a:cubicBezTo>
                <a:cubicBezTo>
                  <a:pt x="453" y="1058"/>
                  <a:pt x="457" y="1045"/>
                  <a:pt x="457" y="1027"/>
                </a:cubicBezTo>
                <a:cubicBezTo>
                  <a:pt x="457" y="1005"/>
                  <a:pt x="452" y="984"/>
                  <a:pt x="447" y="965"/>
                </a:cubicBezTo>
                <a:cubicBezTo>
                  <a:pt x="422" y="941"/>
                  <a:pt x="406" y="907"/>
                  <a:pt x="406" y="869"/>
                </a:cubicBezTo>
                <a:cubicBezTo>
                  <a:pt x="406" y="797"/>
                  <a:pt x="464" y="738"/>
                  <a:pt x="535" y="738"/>
                </a:cubicBezTo>
                <a:cubicBezTo>
                  <a:pt x="606" y="738"/>
                  <a:pt x="664" y="797"/>
                  <a:pt x="664" y="869"/>
                </a:cubicBezTo>
                <a:cubicBezTo>
                  <a:pt x="664" y="907"/>
                  <a:pt x="648" y="940"/>
                  <a:pt x="623" y="964"/>
                </a:cubicBezTo>
                <a:cubicBezTo>
                  <a:pt x="618" y="983"/>
                  <a:pt x="614" y="1005"/>
                  <a:pt x="614" y="1027"/>
                </a:cubicBezTo>
                <a:cubicBezTo>
                  <a:pt x="614" y="1045"/>
                  <a:pt x="617" y="1058"/>
                  <a:pt x="621" y="1066"/>
                </a:cubicBezTo>
                <a:cubicBezTo>
                  <a:pt x="1067" y="1066"/>
                  <a:pt x="1067" y="1066"/>
                  <a:pt x="1067" y="1066"/>
                </a:cubicBezTo>
                <a:cubicBezTo>
                  <a:pt x="1067" y="1066"/>
                  <a:pt x="1067" y="1066"/>
                  <a:pt x="1067" y="1066"/>
                </a:cubicBezTo>
                <a:cubicBezTo>
                  <a:pt x="1067" y="1066"/>
                  <a:pt x="1067" y="1066"/>
                  <a:pt x="1067" y="1066"/>
                </a:cubicBezTo>
                <a:cubicBezTo>
                  <a:pt x="1067" y="621"/>
                  <a:pt x="1067" y="621"/>
                  <a:pt x="1067" y="621"/>
                </a:cubicBezTo>
                <a:cubicBezTo>
                  <a:pt x="1075" y="617"/>
                  <a:pt x="1088" y="613"/>
                  <a:pt x="1106" y="613"/>
                </a:cubicBezTo>
                <a:cubicBezTo>
                  <a:pt x="1129" y="613"/>
                  <a:pt x="1150" y="618"/>
                  <a:pt x="1169" y="623"/>
                </a:cubicBezTo>
                <a:cubicBezTo>
                  <a:pt x="1193" y="648"/>
                  <a:pt x="1227" y="664"/>
                  <a:pt x="1264" y="664"/>
                </a:cubicBezTo>
                <a:cubicBezTo>
                  <a:pt x="1336" y="664"/>
                  <a:pt x="1395" y="606"/>
                  <a:pt x="1395" y="535"/>
                </a:cubicBezTo>
                <a:cubicBezTo>
                  <a:pt x="1395" y="463"/>
                  <a:pt x="1336" y="405"/>
                  <a:pt x="1264" y="405"/>
                </a:cubicBezTo>
                <a:cubicBezTo>
                  <a:pt x="1226" y="405"/>
                  <a:pt x="1192" y="421"/>
                  <a:pt x="1168" y="447"/>
                </a:cubicBezTo>
                <a:cubicBezTo>
                  <a:pt x="1149" y="452"/>
                  <a:pt x="1128" y="456"/>
                  <a:pt x="1106" y="456"/>
                </a:cubicBezTo>
                <a:cubicBezTo>
                  <a:pt x="1088" y="456"/>
                  <a:pt x="1075" y="453"/>
                  <a:pt x="1067" y="449"/>
                </a:cubicBezTo>
                <a:cubicBezTo>
                  <a:pt x="1067" y="0"/>
                  <a:pt x="1067" y="0"/>
                  <a:pt x="1067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2324100" y="2511425"/>
            <a:ext cx="1257300" cy="2030412"/>
          </a:xfrm>
          <a:custGeom>
            <a:avLst/>
            <a:gdLst/>
            <a:ahLst/>
            <a:cxnLst>
              <a:cxn ang="0">
                <a:pos x="535" y="0"/>
              </a:cxn>
              <a:cxn ang="0">
                <a:pos x="406" y="130"/>
              </a:cxn>
              <a:cxn ang="0">
                <a:pos x="447" y="226"/>
              </a:cxn>
              <a:cxn ang="0">
                <a:pos x="457" y="288"/>
              </a:cxn>
              <a:cxn ang="0">
                <a:pos x="449" y="328"/>
              </a:cxn>
              <a:cxn ang="0">
                <a:pos x="0" y="328"/>
              </a:cxn>
              <a:cxn ang="0">
                <a:pos x="0" y="777"/>
              </a:cxn>
              <a:cxn ang="0">
                <a:pos x="40" y="784"/>
              </a:cxn>
              <a:cxn ang="0">
                <a:pos x="102" y="775"/>
              </a:cxn>
              <a:cxn ang="0">
                <a:pos x="197" y="733"/>
              </a:cxn>
              <a:cxn ang="0">
                <a:pos x="328" y="862"/>
              </a:cxn>
              <a:cxn ang="0">
                <a:pos x="197" y="992"/>
              </a:cxn>
              <a:cxn ang="0">
                <a:pos x="102" y="951"/>
              </a:cxn>
              <a:cxn ang="0">
                <a:pos x="40" y="941"/>
              </a:cxn>
              <a:cxn ang="0">
                <a:pos x="0" y="949"/>
              </a:cxn>
              <a:cxn ang="0">
                <a:pos x="0" y="1394"/>
              </a:cxn>
              <a:cxn ang="0">
                <a:pos x="0" y="1394"/>
              </a:cxn>
              <a:cxn ang="0">
                <a:pos x="0" y="1394"/>
              </a:cxn>
              <a:cxn ang="0">
                <a:pos x="0" y="1394"/>
              </a:cxn>
              <a:cxn ang="0">
                <a:pos x="0" y="1394"/>
              </a:cxn>
              <a:cxn ang="0">
                <a:pos x="446" y="1394"/>
              </a:cxn>
              <a:cxn ang="0">
                <a:pos x="453" y="1434"/>
              </a:cxn>
              <a:cxn ang="0">
                <a:pos x="444" y="1497"/>
              </a:cxn>
              <a:cxn ang="0">
                <a:pos x="403" y="1592"/>
              </a:cxn>
              <a:cxn ang="0">
                <a:pos x="532" y="1722"/>
              </a:cxn>
              <a:cxn ang="0">
                <a:pos x="661" y="1592"/>
              </a:cxn>
              <a:cxn ang="0">
                <a:pos x="620" y="1496"/>
              </a:cxn>
              <a:cxn ang="0">
                <a:pos x="610" y="1434"/>
              </a:cxn>
              <a:cxn ang="0">
                <a:pos x="618" y="1394"/>
              </a:cxn>
              <a:cxn ang="0">
                <a:pos x="1067" y="1394"/>
              </a:cxn>
              <a:cxn ang="0">
                <a:pos x="1067" y="945"/>
              </a:cxn>
              <a:cxn ang="0">
                <a:pos x="1028" y="938"/>
              </a:cxn>
              <a:cxn ang="0">
                <a:pos x="965" y="947"/>
              </a:cxn>
              <a:cxn ang="0">
                <a:pos x="870" y="989"/>
              </a:cxn>
              <a:cxn ang="0">
                <a:pos x="739" y="859"/>
              </a:cxn>
              <a:cxn ang="0">
                <a:pos x="870" y="730"/>
              </a:cxn>
              <a:cxn ang="0">
                <a:pos x="965" y="771"/>
              </a:cxn>
              <a:cxn ang="0">
                <a:pos x="1028" y="781"/>
              </a:cxn>
              <a:cxn ang="0">
                <a:pos x="1067" y="773"/>
              </a:cxn>
              <a:cxn ang="0">
                <a:pos x="1067" y="328"/>
              </a:cxn>
              <a:cxn ang="0">
                <a:pos x="1067" y="328"/>
              </a:cxn>
              <a:cxn ang="0">
                <a:pos x="1067" y="328"/>
              </a:cxn>
              <a:cxn ang="0">
                <a:pos x="621" y="328"/>
              </a:cxn>
              <a:cxn ang="0">
                <a:pos x="614" y="288"/>
              </a:cxn>
              <a:cxn ang="0">
                <a:pos x="624" y="225"/>
              </a:cxn>
              <a:cxn ang="0">
                <a:pos x="664" y="130"/>
              </a:cxn>
              <a:cxn ang="0">
                <a:pos x="535" y="0"/>
              </a:cxn>
            </a:cxnLst>
            <a:rect l="0" t="0" r="r" b="b"/>
            <a:pathLst>
              <a:path w="1067" h="1722">
                <a:moveTo>
                  <a:pt x="535" y="0"/>
                </a:moveTo>
                <a:cubicBezTo>
                  <a:pt x="464" y="0"/>
                  <a:pt x="406" y="58"/>
                  <a:pt x="406" y="130"/>
                </a:cubicBezTo>
                <a:cubicBezTo>
                  <a:pt x="406" y="168"/>
                  <a:pt x="422" y="202"/>
                  <a:pt x="447" y="226"/>
                </a:cubicBezTo>
                <a:cubicBezTo>
                  <a:pt x="452" y="245"/>
                  <a:pt x="457" y="266"/>
                  <a:pt x="457" y="288"/>
                </a:cubicBezTo>
                <a:cubicBezTo>
                  <a:pt x="457" y="306"/>
                  <a:pt x="453" y="319"/>
                  <a:pt x="449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777"/>
                  <a:pt x="0" y="777"/>
                  <a:pt x="0" y="777"/>
                </a:cubicBezTo>
                <a:cubicBezTo>
                  <a:pt x="9" y="781"/>
                  <a:pt x="21" y="784"/>
                  <a:pt x="40" y="784"/>
                </a:cubicBezTo>
                <a:cubicBezTo>
                  <a:pt x="62" y="784"/>
                  <a:pt x="83" y="780"/>
                  <a:pt x="102" y="775"/>
                </a:cubicBezTo>
                <a:cubicBezTo>
                  <a:pt x="126" y="749"/>
                  <a:pt x="160" y="733"/>
                  <a:pt x="197" y="733"/>
                </a:cubicBezTo>
                <a:cubicBezTo>
                  <a:pt x="270" y="733"/>
                  <a:pt x="328" y="791"/>
                  <a:pt x="328" y="862"/>
                </a:cubicBezTo>
                <a:cubicBezTo>
                  <a:pt x="328" y="934"/>
                  <a:pt x="270" y="992"/>
                  <a:pt x="197" y="992"/>
                </a:cubicBezTo>
                <a:cubicBezTo>
                  <a:pt x="160" y="992"/>
                  <a:pt x="126" y="976"/>
                  <a:pt x="102" y="951"/>
                </a:cubicBezTo>
                <a:cubicBezTo>
                  <a:pt x="83" y="946"/>
                  <a:pt x="62" y="941"/>
                  <a:pt x="40" y="941"/>
                </a:cubicBezTo>
                <a:cubicBezTo>
                  <a:pt x="21" y="941"/>
                  <a:pt x="9" y="944"/>
                  <a:pt x="0" y="949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446" y="1394"/>
                  <a:pt x="446" y="1394"/>
                  <a:pt x="446" y="1394"/>
                </a:cubicBezTo>
                <a:cubicBezTo>
                  <a:pt x="450" y="1403"/>
                  <a:pt x="453" y="1415"/>
                  <a:pt x="453" y="1434"/>
                </a:cubicBezTo>
                <a:cubicBezTo>
                  <a:pt x="453" y="1456"/>
                  <a:pt x="449" y="1477"/>
                  <a:pt x="444" y="1497"/>
                </a:cubicBezTo>
                <a:cubicBezTo>
                  <a:pt x="419" y="1520"/>
                  <a:pt x="403" y="1554"/>
                  <a:pt x="403" y="1592"/>
                </a:cubicBezTo>
                <a:cubicBezTo>
                  <a:pt x="403" y="1664"/>
                  <a:pt x="461" y="1722"/>
                  <a:pt x="532" y="1722"/>
                </a:cubicBezTo>
                <a:cubicBezTo>
                  <a:pt x="603" y="1722"/>
                  <a:pt x="661" y="1664"/>
                  <a:pt x="661" y="1592"/>
                </a:cubicBezTo>
                <a:cubicBezTo>
                  <a:pt x="661" y="1554"/>
                  <a:pt x="645" y="1520"/>
                  <a:pt x="620" y="1496"/>
                </a:cubicBezTo>
                <a:cubicBezTo>
                  <a:pt x="615" y="1477"/>
                  <a:pt x="610" y="1456"/>
                  <a:pt x="610" y="1434"/>
                </a:cubicBezTo>
                <a:cubicBezTo>
                  <a:pt x="610" y="1415"/>
                  <a:pt x="614" y="1403"/>
                  <a:pt x="618" y="1394"/>
                </a:cubicBezTo>
                <a:cubicBezTo>
                  <a:pt x="1067" y="1394"/>
                  <a:pt x="1067" y="1394"/>
                  <a:pt x="1067" y="1394"/>
                </a:cubicBezTo>
                <a:cubicBezTo>
                  <a:pt x="1067" y="945"/>
                  <a:pt x="1067" y="945"/>
                  <a:pt x="1067" y="945"/>
                </a:cubicBezTo>
                <a:cubicBezTo>
                  <a:pt x="1058" y="941"/>
                  <a:pt x="1046" y="938"/>
                  <a:pt x="1028" y="938"/>
                </a:cubicBezTo>
                <a:cubicBezTo>
                  <a:pt x="1006" y="938"/>
                  <a:pt x="985" y="942"/>
                  <a:pt x="965" y="947"/>
                </a:cubicBezTo>
                <a:cubicBezTo>
                  <a:pt x="942" y="973"/>
                  <a:pt x="908" y="989"/>
                  <a:pt x="870" y="989"/>
                </a:cubicBezTo>
                <a:cubicBezTo>
                  <a:pt x="798" y="989"/>
                  <a:pt x="739" y="931"/>
                  <a:pt x="739" y="859"/>
                </a:cubicBezTo>
                <a:cubicBezTo>
                  <a:pt x="739" y="788"/>
                  <a:pt x="798" y="730"/>
                  <a:pt x="870" y="730"/>
                </a:cubicBezTo>
                <a:cubicBezTo>
                  <a:pt x="907" y="730"/>
                  <a:pt x="941" y="746"/>
                  <a:pt x="965" y="771"/>
                </a:cubicBezTo>
                <a:cubicBezTo>
                  <a:pt x="984" y="776"/>
                  <a:pt x="1005" y="781"/>
                  <a:pt x="1028" y="781"/>
                </a:cubicBezTo>
                <a:cubicBezTo>
                  <a:pt x="1046" y="781"/>
                  <a:pt x="1058" y="777"/>
                  <a:pt x="1067" y="773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621" y="328"/>
                  <a:pt x="621" y="328"/>
                  <a:pt x="621" y="328"/>
                </a:cubicBezTo>
                <a:cubicBezTo>
                  <a:pt x="617" y="319"/>
                  <a:pt x="614" y="306"/>
                  <a:pt x="614" y="288"/>
                </a:cubicBezTo>
                <a:cubicBezTo>
                  <a:pt x="614" y="266"/>
                  <a:pt x="618" y="245"/>
                  <a:pt x="624" y="225"/>
                </a:cubicBezTo>
                <a:cubicBezTo>
                  <a:pt x="649" y="201"/>
                  <a:pt x="664" y="168"/>
                  <a:pt x="664" y="130"/>
                </a:cubicBezTo>
                <a:cubicBezTo>
                  <a:pt x="664" y="58"/>
                  <a:pt x="606" y="0"/>
                  <a:pt x="535" y="0"/>
                </a:cubicBezTo>
              </a:path>
            </a:pathLst>
          </a:custGeom>
          <a:solidFill>
            <a:srgbClr val="FFC000"/>
          </a:solidFill>
          <a:ln w="9525">
            <a:solidFill>
              <a:srgbClr val="8A69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394"/>
          <p:cNvSpPr txBox="1">
            <a:spLocks noChangeArrowheads="1"/>
          </p:cNvSpPr>
          <p:nvPr/>
        </p:nvSpPr>
        <p:spPr bwMode="auto">
          <a:xfrm>
            <a:off x="2395538" y="1733550"/>
            <a:ext cx="1100718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Group 01</a:t>
            </a:r>
          </a:p>
        </p:txBody>
      </p:sp>
      <p:sp>
        <p:nvSpPr>
          <p:cNvPr id="19" name="Text Box 394"/>
          <p:cNvSpPr txBox="1">
            <a:spLocks noChangeArrowheads="1"/>
          </p:cNvSpPr>
          <p:nvPr/>
        </p:nvSpPr>
        <p:spPr bwMode="auto">
          <a:xfrm>
            <a:off x="3657601" y="1733550"/>
            <a:ext cx="1100718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Group 01</a:t>
            </a:r>
          </a:p>
        </p:txBody>
      </p:sp>
      <p:sp>
        <p:nvSpPr>
          <p:cNvPr id="20" name="Text Box 394"/>
          <p:cNvSpPr txBox="1">
            <a:spLocks noChangeArrowheads="1"/>
          </p:cNvSpPr>
          <p:nvPr/>
        </p:nvSpPr>
        <p:spPr bwMode="auto">
          <a:xfrm>
            <a:off x="1143000" y="3242310"/>
            <a:ext cx="1100718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rgbClr val="3F3F3F"/>
                </a:solidFill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rgbClr val="3F3F3F"/>
                </a:solidFill>
                <a:ea typeface="굴림" charset="-127"/>
                <a:cs typeface="Arial" pitchFamily="34" charset="0"/>
              </a:rPr>
              <a:t>Group 01</a:t>
            </a:r>
          </a:p>
        </p:txBody>
      </p:sp>
      <p:sp>
        <p:nvSpPr>
          <p:cNvPr id="21" name="Text Box 394"/>
          <p:cNvSpPr txBox="1">
            <a:spLocks noChangeArrowheads="1"/>
          </p:cNvSpPr>
          <p:nvPr/>
        </p:nvSpPr>
        <p:spPr bwMode="auto">
          <a:xfrm>
            <a:off x="3657600" y="3242310"/>
            <a:ext cx="1100718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rgbClr val="3F3F3F"/>
                </a:solidFill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rgbClr val="3F3F3F"/>
                </a:solidFill>
                <a:ea typeface="굴림" charset="-127"/>
                <a:cs typeface="Arial" pitchFamily="34" charset="0"/>
              </a:rPr>
              <a:t>Group 01</a:t>
            </a:r>
          </a:p>
        </p:txBody>
      </p:sp>
      <p:sp>
        <p:nvSpPr>
          <p:cNvPr id="22" name="Text Box 394"/>
          <p:cNvSpPr txBox="1">
            <a:spLocks noChangeArrowheads="1"/>
          </p:cNvSpPr>
          <p:nvPr/>
        </p:nvSpPr>
        <p:spPr bwMode="auto">
          <a:xfrm>
            <a:off x="2400300" y="2967990"/>
            <a:ext cx="1100718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rgbClr val="3F3F3F"/>
                </a:solidFill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rgbClr val="3F3F3F"/>
                </a:solidFill>
                <a:ea typeface="굴림" charset="-127"/>
                <a:cs typeface="Arial" pitchFamily="34" charset="0"/>
              </a:rPr>
              <a:t>Group 01</a:t>
            </a:r>
          </a:p>
        </p:txBody>
      </p:sp>
      <p:sp>
        <p:nvSpPr>
          <p:cNvPr id="23" name="Text Box 394"/>
          <p:cNvSpPr txBox="1">
            <a:spLocks noChangeArrowheads="1"/>
          </p:cNvSpPr>
          <p:nvPr/>
        </p:nvSpPr>
        <p:spPr bwMode="auto">
          <a:xfrm>
            <a:off x="1143000" y="4926330"/>
            <a:ext cx="1100718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Group 01</a:t>
            </a:r>
          </a:p>
        </p:txBody>
      </p:sp>
      <p:sp>
        <p:nvSpPr>
          <p:cNvPr id="24" name="Text Box 394"/>
          <p:cNvSpPr txBox="1">
            <a:spLocks noChangeArrowheads="1"/>
          </p:cNvSpPr>
          <p:nvPr/>
        </p:nvSpPr>
        <p:spPr bwMode="auto">
          <a:xfrm>
            <a:off x="2395538" y="4926330"/>
            <a:ext cx="1100718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Group 01</a:t>
            </a:r>
          </a:p>
        </p:txBody>
      </p:sp>
      <p:sp>
        <p:nvSpPr>
          <p:cNvPr id="25" name="Text Box 394"/>
          <p:cNvSpPr txBox="1">
            <a:spLocks noChangeArrowheads="1"/>
          </p:cNvSpPr>
          <p:nvPr/>
        </p:nvSpPr>
        <p:spPr bwMode="auto">
          <a:xfrm>
            <a:off x="3657601" y="4926330"/>
            <a:ext cx="1100718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Group 01</a:t>
            </a:r>
          </a:p>
        </p:txBody>
      </p:sp>
      <p:sp>
        <p:nvSpPr>
          <p:cNvPr id="26" name="Text Box 394"/>
          <p:cNvSpPr txBox="1">
            <a:spLocks noChangeArrowheads="1"/>
          </p:cNvSpPr>
          <p:nvPr/>
        </p:nvSpPr>
        <p:spPr bwMode="auto">
          <a:xfrm>
            <a:off x="5331176" y="1819759"/>
            <a:ext cx="2937169" cy="877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ea typeface="굴림" charset="-127"/>
                <a:cs typeface="Arial" pitchFamily="34" charset="0"/>
              </a:rPr>
              <a:t>Your Title Text Here – Example Text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i="1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 </a:t>
            </a:r>
          </a:p>
        </p:txBody>
      </p:sp>
      <p:sp>
        <p:nvSpPr>
          <p:cNvPr id="27" name="Text Box 394"/>
          <p:cNvSpPr txBox="1">
            <a:spLocks noChangeArrowheads="1"/>
          </p:cNvSpPr>
          <p:nvPr/>
        </p:nvSpPr>
        <p:spPr bwMode="auto">
          <a:xfrm>
            <a:off x="5331176" y="3066081"/>
            <a:ext cx="2937169" cy="877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ea typeface="굴림" charset="-127"/>
                <a:cs typeface="Arial" pitchFamily="34" charset="0"/>
              </a:rPr>
              <a:t>Your Title Text Here – Example Text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i="1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 </a:t>
            </a:r>
          </a:p>
        </p:txBody>
      </p:sp>
      <p:sp>
        <p:nvSpPr>
          <p:cNvPr id="28" name="Text Box 394"/>
          <p:cNvSpPr txBox="1">
            <a:spLocks noChangeArrowheads="1"/>
          </p:cNvSpPr>
          <p:nvPr/>
        </p:nvSpPr>
        <p:spPr bwMode="auto">
          <a:xfrm>
            <a:off x="5331176" y="4295613"/>
            <a:ext cx="2937169" cy="877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ea typeface="굴림" charset="-127"/>
                <a:cs typeface="Arial" pitchFamily="34" charset="0"/>
              </a:rPr>
              <a:t>Your Title Text Here – Example Text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i="1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 </a:t>
            </a:r>
          </a:p>
        </p:txBody>
      </p:sp>
    </p:spTree>
    <p:extLst>
      <p:ext uri="{BB962C8B-B14F-4D97-AF65-F5344CB8AC3E}">
        <p14:creationId xmlns:p14="http://schemas.microsoft.com/office/powerpoint/2010/main" val="24245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2167</TotalTime>
  <Words>114</Words>
  <Application>Microsoft Office PowerPoint</Application>
  <PresentationFormat>全屏显示(4:3)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TZ-固定图形;KJ-平面;DH-静态;XJ-二级</cp:keywords>
  <dc:description>PPTfans.cn</dc:description>
  <cp:revision>259</cp:revision>
  <dcterms:created xsi:type="dcterms:W3CDTF">2010-07-23T09:33:49Z</dcterms:created>
  <dcterms:modified xsi:type="dcterms:W3CDTF">2012-07-18T18:31:51Z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