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custDataLst>
    <p:tags r:id="rId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 userDrawn="1"/>
        </p:nvSpPr>
        <p:spPr>
          <a:xfrm>
            <a:off x="206708" y="188640"/>
            <a:ext cx="8730582" cy="4968552"/>
          </a:xfrm>
          <a:prstGeom prst="roundRect">
            <a:avLst>
              <a:gd name="adj" fmla="val 2681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6708" y="5301208"/>
            <a:ext cx="7772400" cy="125400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40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6708" y="4653136"/>
            <a:ext cx="6400800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2AF3-B38C-4967-9358-E7D4C142B3C6}" type="datetimeFigureOut">
              <a:rPr lang="zh-CN" altLang="en-US" smtClean="0"/>
              <a:t>2014/5/7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2568-FB37-4000-AFD9-35CC3AC4236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15" l="3750" r="100000">
                        <a14:foregroundMark x1="87000" y1="91292" x2="87000" y2="91292"/>
                        <a14:foregroundMark x1="92750" y1="91573" x2="92750" y2="91573"/>
                        <a14:foregroundMark x1="76750" y1="67416" x2="76750" y2="67416"/>
                        <a14:foregroundMark x1="87500" y1="73315" x2="87500" y2="73315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31"/>
          <a:stretch/>
        </p:blipFill>
        <p:spPr>
          <a:xfrm>
            <a:off x="3866541" y="980728"/>
            <a:ext cx="5070750" cy="4394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803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2AF3-B38C-4967-9358-E7D4C142B3C6}" type="datetimeFigureOut">
              <a:rPr lang="zh-CN" altLang="en-US" smtClean="0"/>
              <a:t>2014/5/7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2568-FB37-4000-AFD9-35CC3AC42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90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2AF3-B38C-4967-9358-E7D4C142B3C6}" type="datetimeFigureOut">
              <a:rPr lang="zh-CN" altLang="en-US" smtClean="0"/>
              <a:t>2014/5/7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2568-FB37-4000-AFD9-35CC3AC42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48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2AF3-B38C-4967-9358-E7D4C142B3C6}" type="datetimeFigureOut">
              <a:rPr lang="zh-CN" altLang="en-US" smtClean="0"/>
              <a:t>2014/5/7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2568-FB37-4000-AFD9-35CC3AC42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635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2AF3-B38C-4967-9358-E7D4C142B3C6}" type="datetimeFigureOut">
              <a:rPr lang="zh-CN" altLang="en-US" smtClean="0"/>
              <a:t>2014/5/7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2568-FB37-4000-AFD9-35CC3AC42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84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2AF3-B38C-4967-9358-E7D4C142B3C6}" type="datetimeFigureOut">
              <a:rPr lang="zh-CN" altLang="en-US" smtClean="0"/>
              <a:t>2014/5/7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2568-FB37-4000-AFD9-35CC3AC42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77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2AF3-B38C-4967-9358-E7D4C142B3C6}" type="datetimeFigureOut">
              <a:rPr lang="zh-CN" altLang="en-US" smtClean="0"/>
              <a:t>2014/5/7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2568-FB37-4000-AFD9-35CC3AC42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06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2AF3-B38C-4967-9358-E7D4C142B3C6}" type="datetimeFigureOut">
              <a:rPr lang="zh-CN" altLang="en-US" smtClean="0"/>
              <a:t>2014/5/7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2568-FB37-4000-AFD9-35CC3AC42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043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2AF3-B38C-4967-9358-E7D4C142B3C6}" type="datetimeFigureOut">
              <a:rPr lang="zh-CN" altLang="en-US" smtClean="0"/>
              <a:t>2014/5/7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2568-FB37-4000-AFD9-35CC3AC42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9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2AF3-B38C-4967-9358-E7D4C142B3C6}" type="datetimeFigureOut">
              <a:rPr lang="zh-CN" altLang="en-US" smtClean="0"/>
              <a:t>2014/5/7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2568-FB37-4000-AFD9-35CC3AC42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85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2AF3-B38C-4967-9358-E7D4C142B3C6}" type="datetimeFigureOut">
              <a:rPr lang="zh-CN" altLang="en-US" smtClean="0"/>
              <a:t>2014/5/7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2568-FB37-4000-AFD9-35CC3AC42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726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62AF3-B38C-4967-9358-E7D4C142B3C6}" type="datetimeFigureOut">
              <a:rPr lang="zh-CN" altLang="en-US" smtClean="0"/>
              <a:t>2014/5/7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12568-FB37-4000-AFD9-35CC3AC4236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圆角矩形 6"/>
          <p:cNvSpPr/>
          <p:nvPr userDrawn="1"/>
        </p:nvSpPr>
        <p:spPr>
          <a:xfrm>
            <a:off x="103354" y="1793664"/>
            <a:ext cx="8937291" cy="4968552"/>
          </a:xfrm>
          <a:prstGeom prst="roundRect">
            <a:avLst>
              <a:gd name="adj" fmla="val 2681"/>
            </a:avLst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gradFill>
            <a:gsLst>
              <a:gs pos="68000">
                <a:schemeClr val="bg1">
                  <a:alpha val="70000"/>
                </a:schemeClr>
              </a:gs>
              <a:gs pos="36000">
                <a:schemeClr val="bg1"/>
              </a:gs>
              <a:gs pos="94000">
                <a:schemeClr val="bg1">
                  <a:alpha val="3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53718"/>
            <a:ext cx="2876910" cy="250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4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 cap="none" spc="0">
          <a:ln w="11430"/>
          <a:gradFill>
            <a:gsLst>
              <a:gs pos="0">
                <a:schemeClr val="accent2">
                  <a:tint val="70000"/>
                  <a:satMod val="245000"/>
                </a:schemeClr>
              </a:gs>
              <a:gs pos="75000">
                <a:schemeClr val="accent2">
                  <a:tint val="90000"/>
                  <a:shade val="60000"/>
                  <a:satMod val="240000"/>
                </a:schemeClr>
              </a:gs>
              <a:gs pos="100000">
                <a:schemeClr val="accent2">
                  <a:tint val="100000"/>
                  <a:shade val="50000"/>
                  <a:satMod val="240000"/>
                </a:schemeClr>
              </a:gs>
            </a:gsLst>
            <a:lin ang="5400000"/>
          </a:gra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6708" y="5185756"/>
            <a:ext cx="7772400" cy="1254001"/>
          </a:xfrm>
        </p:spPr>
        <p:txBody>
          <a:bodyPr/>
          <a:lstStyle/>
          <a:p>
            <a:r>
              <a:rPr lang="zh-CN" altLang="en-US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输入你的标题</a:t>
            </a:r>
            <a:endParaRPr lang="zh-CN" altLang="en-US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这里输入副标题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697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56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c3f854171e9f2445732e729a5aa9eb66eb22fe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经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7</Words>
  <Application>Microsoft Office PowerPoint</Application>
  <PresentationFormat>全屏显示(4:3)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8" baseType="lpstr">
      <vt:lpstr>黑体</vt:lpstr>
      <vt:lpstr>宋体</vt:lpstr>
      <vt:lpstr>微软雅黑</vt:lpstr>
      <vt:lpstr>Arial</vt:lpstr>
      <vt:lpstr>Times New Roman</vt:lpstr>
      <vt:lpstr>Office 主题​​</vt:lpstr>
      <vt:lpstr>输入你的标题</vt:lpstr>
      <vt:lpstr>PowerPoint 演示文稿</vt:lpstr>
    </vt:vector>
  </TitlesOfParts>
  <Company>Sky123.Org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PPT设计教程网分享</dc:title>
  <dc:subject>TP-人文风俗</dc:subject>
  <dc:creator>PPTfans.cn</dc:creator>
  <cp:keywords>XS-普屏 4：3;SC-多彩色;BG-浅色;DH-静态</cp:keywords>
  <dc:description>PPTfans.cn</dc:description>
  <cp:lastModifiedBy>林辉强</cp:lastModifiedBy>
  <cp:revision>7</cp:revision>
  <dcterms:created xsi:type="dcterms:W3CDTF">2012-05-11T18:03:26Z</dcterms:created>
  <dcterms:modified xsi:type="dcterms:W3CDTF">2014-05-07T15:53:06Z</dcterms:modified>
  <cp:category>UDi-主题模板</cp:category>
</cp:coreProperties>
</file>