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03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114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LISTS 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6687" y="1200843"/>
            <a:ext cx="7045313" cy="10775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762000" y="1200843"/>
            <a:ext cx="1077537" cy="1077537"/>
          </a:xfrm>
          <a:prstGeom prst="ellipse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57150">
            <a:gradFill>
              <a:gsLst>
                <a:gs pos="0">
                  <a:srgbClr val="000000"/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055044" y="1488186"/>
            <a:ext cx="52601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Lorem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Ipsum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is simply dummy text</a:t>
            </a:r>
            <a:endParaRPr lang="en-US" sz="2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8200" y="1512150"/>
            <a:ext cx="914575" cy="4352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kern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sz="2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336687" y="2526723"/>
            <a:ext cx="7045313" cy="10775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62000" y="2526723"/>
            <a:ext cx="1077537" cy="1077537"/>
          </a:xfrm>
          <a:prstGeom prst="ellipse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57150">
            <a:gradFill>
              <a:gsLst>
                <a:gs pos="0">
                  <a:srgbClr val="000000"/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055044" y="2814066"/>
            <a:ext cx="52601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Lorem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Ipsum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is simply dummy text</a:t>
            </a:r>
            <a:endParaRPr lang="en-US" sz="2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38200" y="2838030"/>
            <a:ext cx="914575" cy="4352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kern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sz="2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336687" y="3867843"/>
            <a:ext cx="7045313" cy="10775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62000" y="3867843"/>
            <a:ext cx="1077537" cy="1077537"/>
          </a:xfrm>
          <a:prstGeom prst="ellipse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57150">
            <a:gradFill>
              <a:gsLst>
                <a:gs pos="0">
                  <a:srgbClr val="000000"/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055044" y="4155186"/>
            <a:ext cx="52601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Lorem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Ipsum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is simply dummy text</a:t>
            </a:r>
            <a:endParaRPr lang="en-US" sz="2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38200" y="4179150"/>
            <a:ext cx="914575" cy="4352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kern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sz="2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336687" y="5247063"/>
            <a:ext cx="7045313" cy="10775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62000" y="5247063"/>
            <a:ext cx="1077537" cy="1077537"/>
          </a:xfrm>
          <a:prstGeom prst="ellipse">
            <a:avLst/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57150">
            <a:gradFill>
              <a:gsLst>
                <a:gs pos="0">
                  <a:srgbClr val="000000"/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055044" y="5534406"/>
            <a:ext cx="52601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Lorem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Ipsum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 is simply dummy text</a:t>
            </a:r>
            <a:endParaRPr lang="en-US" sz="24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38200" y="5558370"/>
            <a:ext cx="914575" cy="4352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kern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sz="24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502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4556174</TotalTime>
  <Words>33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DG-阵列</dc:subject>
  <dc:creator>PPTfans.cn</dc:creator>
  <cp:keywords>TZ-手动增减;XG-渐变;KJ-平面;DH-静态;XJ-二级</cp:keywords>
  <dc:description>PPT设计教程网</dc:description>
  <dcterms:created xsi:type="dcterms:W3CDTF">2010-07-23T09:33:49Z</dcterms:created>
  <dcterms:modified xsi:type="dcterms:W3CDTF">2012-07-18T18:33:50Z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