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8402-3818-4904-8939-2EE78C97B27B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AE7F-05CE-4029-AE87-7E985C7C8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430323-E022-46C4-8466-6DF4C317887D}" type="datetimeFigureOut">
              <a:rPr lang="en-US"/>
              <a:pPr>
                <a:defRPr/>
              </a:pPr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0187B8-A45A-4312-B07C-264318617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7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5410200"/>
            <a:ext cx="9144000" cy="14478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75000"/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utoShape 64"/>
          <p:cNvSpPr>
            <a:spLocks noChangeArrowheads="1"/>
          </p:cNvSpPr>
          <p:nvPr/>
        </p:nvSpPr>
        <p:spPr bwMode="gray">
          <a:xfrm>
            <a:off x="457200" y="228600"/>
            <a:ext cx="5638800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</a:rPr>
              <a:t>GEARS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kern="0" dirty="0" smtClean="0">
                <a:solidFill>
                  <a:schemeClr val="tx1">
                    <a:lumMod val="50000"/>
                  </a:schemeClr>
                </a:solidFill>
                <a:latin typeface="+mn-lt"/>
                <a:ea typeface="굴림" charset="-127"/>
                <a:cs typeface="Arial" pitchFamily="34" charset="0"/>
              </a:rPr>
              <a:t>– Your Text Here</a:t>
            </a:r>
          </a:p>
        </p:txBody>
      </p:sp>
      <p:sp>
        <p:nvSpPr>
          <p:cNvPr id="1028" name="AutoShape 4"/>
          <p:cNvSpPr>
            <a:spLocks noChangeAspect="1" noChangeArrowheads="1" noTextEdit="1"/>
          </p:cNvSpPr>
          <p:nvPr/>
        </p:nvSpPr>
        <p:spPr bwMode="auto">
          <a:xfrm>
            <a:off x="5724646" y="304800"/>
            <a:ext cx="6082930" cy="613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5797958" y="308659"/>
            <a:ext cx="6089242" cy="6138879"/>
            <a:chOff x="5797958" y="308659"/>
            <a:chExt cx="6089242" cy="6138879"/>
          </a:xfrm>
        </p:grpSpPr>
        <p:sp>
          <p:nvSpPr>
            <p:cNvPr id="1030" name="Freeform 6"/>
            <p:cNvSpPr>
              <a:spLocks noEditPoints="1"/>
            </p:cNvSpPr>
            <p:nvPr/>
          </p:nvSpPr>
          <p:spPr bwMode="auto">
            <a:xfrm>
              <a:off x="5797958" y="322163"/>
              <a:ext cx="6009618" cy="6125375"/>
            </a:xfrm>
            <a:custGeom>
              <a:avLst/>
              <a:gdLst/>
              <a:ahLst/>
              <a:cxnLst>
                <a:cxn ang="0">
                  <a:pos x="1233" y="668"/>
                </a:cxn>
                <a:cxn ang="0">
                  <a:pos x="1317" y="589"/>
                </a:cxn>
                <a:cxn ang="0">
                  <a:pos x="1309" y="523"/>
                </a:cxn>
                <a:cxn ang="0">
                  <a:pos x="1243" y="393"/>
                </a:cxn>
                <a:cxn ang="0">
                  <a:pos x="1221" y="309"/>
                </a:cxn>
                <a:cxn ang="0">
                  <a:pos x="1110" y="211"/>
                </a:cxn>
                <a:cxn ang="0">
                  <a:pos x="1066" y="139"/>
                </a:cxn>
                <a:cxn ang="0">
                  <a:pos x="922" y="85"/>
                </a:cxn>
                <a:cxn ang="0">
                  <a:pos x="922" y="69"/>
                </a:cxn>
                <a:cxn ang="0">
                  <a:pos x="805" y="109"/>
                </a:cxn>
                <a:cxn ang="0">
                  <a:pos x="633" y="0"/>
                </a:cxn>
                <a:cxn ang="0">
                  <a:pos x="478" y="39"/>
                </a:cxn>
                <a:cxn ang="0">
                  <a:pos x="397" y="69"/>
                </a:cxn>
                <a:cxn ang="0">
                  <a:pos x="411" y="147"/>
                </a:cxn>
                <a:cxn ang="0">
                  <a:pos x="253" y="139"/>
                </a:cxn>
                <a:cxn ang="0">
                  <a:pos x="209" y="211"/>
                </a:cxn>
                <a:cxn ang="0">
                  <a:pos x="98" y="309"/>
                </a:cxn>
                <a:cxn ang="0">
                  <a:pos x="76" y="393"/>
                </a:cxn>
                <a:cxn ang="0">
                  <a:pos x="10" y="523"/>
                </a:cxn>
                <a:cxn ang="0">
                  <a:pos x="2" y="589"/>
                </a:cxn>
                <a:cxn ang="0">
                  <a:pos x="86" y="668"/>
                </a:cxn>
                <a:cxn ang="0">
                  <a:pos x="1" y="753"/>
                </a:cxn>
                <a:cxn ang="0">
                  <a:pos x="1" y="769"/>
                </a:cxn>
                <a:cxn ang="0">
                  <a:pos x="133" y="908"/>
                </a:cxn>
                <a:cxn ang="0">
                  <a:pos x="71" y="989"/>
                </a:cxn>
                <a:cxn ang="0">
                  <a:pos x="246" y="1078"/>
                </a:cxn>
                <a:cxn ang="0">
                  <a:pos x="213" y="1172"/>
                </a:cxn>
                <a:cxn ang="0">
                  <a:pos x="411" y="1197"/>
                </a:cxn>
                <a:cxn ang="0">
                  <a:pos x="397" y="1274"/>
                </a:cxn>
                <a:cxn ang="0">
                  <a:pos x="478" y="1305"/>
                </a:cxn>
                <a:cxn ang="0">
                  <a:pos x="633" y="1344"/>
                </a:cxn>
                <a:cxn ang="0">
                  <a:pos x="805" y="1235"/>
                </a:cxn>
                <a:cxn ang="0">
                  <a:pos x="922" y="1276"/>
                </a:cxn>
                <a:cxn ang="0">
                  <a:pos x="922" y="1259"/>
                </a:cxn>
                <a:cxn ang="0">
                  <a:pos x="1044" y="1205"/>
                </a:cxn>
                <a:cxn ang="0">
                  <a:pos x="1112" y="1146"/>
                </a:cxn>
                <a:cxn ang="0">
                  <a:pos x="1200" y="1042"/>
                </a:cxn>
                <a:cxn ang="0">
                  <a:pos x="1249" y="969"/>
                </a:cxn>
                <a:cxn ang="0">
                  <a:pos x="1291" y="835"/>
                </a:cxn>
                <a:cxn ang="0">
                  <a:pos x="1318" y="761"/>
                </a:cxn>
                <a:cxn ang="0">
                  <a:pos x="890" y="973"/>
                </a:cxn>
                <a:cxn ang="0">
                  <a:pos x="890" y="973"/>
                </a:cxn>
                <a:cxn ang="0">
                  <a:pos x="521" y="814"/>
                </a:cxn>
                <a:cxn ang="0">
                  <a:pos x="521" y="531"/>
                </a:cxn>
                <a:cxn ang="0">
                  <a:pos x="703" y="672"/>
                </a:cxn>
                <a:cxn ang="0">
                  <a:pos x="703" y="672"/>
                </a:cxn>
                <a:cxn ang="0">
                  <a:pos x="597" y="680"/>
                </a:cxn>
                <a:cxn ang="0">
                  <a:pos x="722" y="665"/>
                </a:cxn>
                <a:cxn ang="0">
                  <a:pos x="659" y="294"/>
                </a:cxn>
                <a:cxn ang="0">
                  <a:pos x="714" y="865"/>
                </a:cxn>
                <a:cxn ang="0">
                  <a:pos x="605" y="865"/>
                </a:cxn>
                <a:cxn ang="0">
                  <a:pos x="890" y="372"/>
                </a:cxn>
              </a:cxnLst>
              <a:rect l="0" t="0" r="r" b="b"/>
              <a:pathLst>
                <a:path w="1319" h="1344">
                  <a:moveTo>
                    <a:pt x="1306" y="734"/>
                  </a:moveTo>
                  <a:cubicBezTo>
                    <a:pt x="1232" y="712"/>
                    <a:pt x="1232" y="712"/>
                    <a:pt x="1232" y="712"/>
                  </a:cubicBezTo>
                  <a:cubicBezTo>
                    <a:pt x="1233" y="700"/>
                    <a:pt x="1233" y="688"/>
                    <a:pt x="1233" y="676"/>
                  </a:cubicBezTo>
                  <a:cubicBezTo>
                    <a:pt x="1233" y="673"/>
                    <a:pt x="1233" y="670"/>
                    <a:pt x="1233" y="668"/>
                  </a:cubicBezTo>
                  <a:cubicBezTo>
                    <a:pt x="1233" y="656"/>
                    <a:pt x="1233" y="644"/>
                    <a:pt x="1232" y="633"/>
                  </a:cubicBezTo>
                  <a:cubicBezTo>
                    <a:pt x="1306" y="610"/>
                    <a:pt x="1306" y="610"/>
                    <a:pt x="1306" y="610"/>
                  </a:cubicBezTo>
                  <a:cubicBezTo>
                    <a:pt x="1314" y="608"/>
                    <a:pt x="1319" y="599"/>
                    <a:pt x="1318" y="591"/>
                  </a:cubicBezTo>
                  <a:cubicBezTo>
                    <a:pt x="1317" y="589"/>
                    <a:pt x="1317" y="589"/>
                    <a:pt x="1317" y="589"/>
                  </a:cubicBezTo>
                  <a:cubicBezTo>
                    <a:pt x="1318" y="587"/>
                    <a:pt x="1318" y="585"/>
                    <a:pt x="1318" y="582"/>
                  </a:cubicBezTo>
                  <a:cubicBezTo>
                    <a:pt x="1318" y="581"/>
                    <a:pt x="1318" y="581"/>
                    <a:pt x="1318" y="581"/>
                  </a:cubicBezTo>
                  <a:cubicBezTo>
                    <a:pt x="1318" y="579"/>
                    <a:pt x="1318" y="577"/>
                    <a:pt x="1318" y="575"/>
                  </a:cubicBezTo>
                  <a:cubicBezTo>
                    <a:pt x="1309" y="523"/>
                    <a:pt x="1309" y="523"/>
                    <a:pt x="1309" y="523"/>
                  </a:cubicBezTo>
                  <a:cubicBezTo>
                    <a:pt x="1307" y="515"/>
                    <a:pt x="1299" y="509"/>
                    <a:pt x="1291" y="509"/>
                  </a:cubicBezTo>
                  <a:cubicBezTo>
                    <a:pt x="1213" y="513"/>
                    <a:pt x="1213" y="513"/>
                    <a:pt x="1213" y="513"/>
                  </a:cubicBezTo>
                  <a:cubicBezTo>
                    <a:pt x="1206" y="487"/>
                    <a:pt x="1197" y="462"/>
                    <a:pt x="1186" y="436"/>
                  </a:cubicBezTo>
                  <a:cubicBezTo>
                    <a:pt x="1243" y="393"/>
                    <a:pt x="1243" y="393"/>
                    <a:pt x="1243" y="393"/>
                  </a:cubicBezTo>
                  <a:cubicBezTo>
                    <a:pt x="1249" y="389"/>
                    <a:pt x="1251" y="382"/>
                    <a:pt x="1249" y="375"/>
                  </a:cubicBezTo>
                  <a:cubicBezTo>
                    <a:pt x="1250" y="372"/>
                    <a:pt x="1250" y="370"/>
                    <a:pt x="1249" y="367"/>
                  </a:cubicBezTo>
                  <a:cubicBezTo>
                    <a:pt x="1250" y="363"/>
                    <a:pt x="1250" y="359"/>
                    <a:pt x="1248" y="355"/>
                  </a:cubicBezTo>
                  <a:cubicBezTo>
                    <a:pt x="1221" y="309"/>
                    <a:pt x="1221" y="309"/>
                    <a:pt x="1221" y="309"/>
                  </a:cubicBezTo>
                  <a:cubicBezTo>
                    <a:pt x="1217" y="302"/>
                    <a:pt x="1208" y="299"/>
                    <a:pt x="1200" y="302"/>
                  </a:cubicBezTo>
                  <a:cubicBezTo>
                    <a:pt x="1128" y="333"/>
                    <a:pt x="1128" y="333"/>
                    <a:pt x="1128" y="333"/>
                  </a:cubicBezTo>
                  <a:cubicBezTo>
                    <a:pt x="1111" y="309"/>
                    <a:pt x="1093" y="287"/>
                    <a:pt x="1073" y="267"/>
                  </a:cubicBezTo>
                  <a:cubicBezTo>
                    <a:pt x="1110" y="211"/>
                    <a:pt x="1110" y="211"/>
                    <a:pt x="1110" y="211"/>
                  </a:cubicBezTo>
                  <a:cubicBezTo>
                    <a:pt x="1112" y="207"/>
                    <a:pt x="1113" y="202"/>
                    <a:pt x="1112" y="197"/>
                  </a:cubicBezTo>
                  <a:cubicBezTo>
                    <a:pt x="1112" y="195"/>
                    <a:pt x="1112" y="192"/>
                    <a:pt x="1112" y="189"/>
                  </a:cubicBezTo>
                  <a:cubicBezTo>
                    <a:pt x="1113" y="183"/>
                    <a:pt x="1111" y="177"/>
                    <a:pt x="1106" y="173"/>
                  </a:cubicBezTo>
                  <a:cubicBezTo>
                    <a:pt x="1066" y="139"/>
                    <a:pt x="1066" y="139"/>
                    <a:pt x="1066" y="139"/>
                  </a:cubicBezTo>
                  <a:cubicBezTo>
                    <a:pt x="1060" y="133"/>
                    <a:pt x="1050" y="134"/>
                    <a:pt x="1044" y="139"/>
                  </a:cubicBezTo>
                  <a:cubicBezTo>
                    <a:pt x="986" y="193"/>
                    <a:pt x="986" y="193"/>
                    <a:pt x="986" y="193"/>
                  </a:cubicBezTo>
                  <a:cubicBezTo>
                    <a:pt x="961" y="175"/>
                    <a:pt x="935" y="160"/>
                    <a:pt x="908" y="147"/>
                  </a:cubicBezTo>
                  <a:cubicBezTo>
                    <a:pt x="922" y="85"/>
                    <a:pt x="922" y="85"/>
                    <a:pt x="922" y="85"/>
                  </a:cubicBezTo>
                  <a:cubicBezTo>
                    <a:pt x="923" y="82"/>
                    <a:pt x="922" y="80"/>
                    <a:pt x="922" y="77"/>
                  </a:cubicBezTo>
                  <a:cubicBezTo>
                    <a:pt x="922" y="76"/>
                    <a:pt x="922" y="76"/>
                    <a:pt x="922" y="76"/>
                  </a:cubicBezTo>
                  <a:cubicBezTo>
                    <a:pt x="922" y="74"/>
                    <a:pt x="922" y="71"/>
                    <a:pt x="922" y="69"/>
                  </a:cubicBezTo>
                  <a:cubicBezTo>
                    <a:pt x="922" y="69"/>
                    <a:pt x="922" y="69"/>
                    <a:pt x="922" y="69"/>
                  </a:cubicBezTo>
                  <a:cubicBezTo>
                    <a:pt x="924" y="61"/>
                    <a:pt x="919" y="52"/>
                    <a:pt x="911" y="49"/>
                  </a:cubicBezTo>
                  <a:cubicBezTo>
                    <a:pt x="862" y="31"/>
                    <a:pt x="862" y="31"/>
                    <a:pt x="862" y="31"/>
                  </a:cubicBezTo>
                  <a:cubicBezTo>
                    <a:pt x="854" y="29"/>
                    <a:pt x="845" y="32"/>
                    <a:pt x="841" y="39"/>
                  </a:cubicBezTo>
                  <a:cubicBezTo>
                    <a:pt x="805" y="109"/>
                    <a:pt x="805" y="109"/>
                    <a:pt x="805" y="109"/>
                  </a:cubicBezTo>
                  <a:cubicBezTo>
                    <a:pt x="775" y="101"/>
                    <a:pt x="744" y="96"/>
                    <a:pt x="712" y="93"/>
                  </a:cubicBezTo>
                  <a:cubicBezTo>
                    <a:pt x="702" y="15"/>
                    <a:pt x="702" y="15"/>
                    <a:pt x="702" y="15"/>
                  </a:cubicBezTo>
                  <a:cubicBezTo>
                    <a:pt x="701" y="7"/>
                    <a:pt x="694" y="0"/>
                    <a:pt x="686" y="0"/>
                  </a:cubicBezTo>
                  <a:cubicBezTo>
                    <a:pt x="633" y="0"/>
                    <a:pt x="633" y="0"/>
                    <a:pt x="633" y="0"/>
                  </a:cubicBezTo>
                  <a:cubicBezTo>
                    <a:pt x="625" y="0"/>
                    <a:pt x="617" y="7"/>
                    <a:pt x="616" y="15"/>
                  </a:cubicBezTo>
                  <a:cubicBezTo>
                    <a:pt x="607" y="93"/>
                    <a:pt x="607" y="93"/>
                    <a:pt x="607" y="93"/>
                  </a:cubicBezTo>
                  <a:cubicBezTo>
                    <a:pt x="576" y="96"/>
                    <a:pt x="544" y="101"/>
                    <a:pt x="514" y="109"/>
                  </a:cubicBezTo>
                  <a:cubicBezTo>
                    <a:pt x="478" y="39"/>
                    <a:pt x="478" y="39"/>
                    <a:pt x="478" y="39"/>
                  </a:cubicBezTo>
                  <a:cubicBezTo>
                    <a:pt x="474" y="32"/>
                    <a:pt x="465" y="29"/>
                    <a:pt x="457" y="31"/>
                  </a:cubicBezTo>
                  <a:cubicBezTo>
                    <a:pt x="408" y="49"/>
                    <a:pt x="408" y="49"/>
                    <a:pt x="408" y="49"/>
                  </a:cubicBezTo>
                  <a:cubicBezTo>
                    <a:pt x="400" y="52"/>
                    <a:pt x="395" y="61"/>
                    <a:pt x="397" y="69"/>
                  </a:cubicBezTo>
                  <a:cubicBezTo>
                    <a:pt x="397" y="69"/>
                    <a:pt x="397" y="69"/>
                    <a:pt x="397" y="69"/>
                  </a:cubicBezTo>
                  <a:cubicBezTo>
                    <a:pt x="397" y="71"/>
                    <a:pt x="396" y="74"/>
                    <a:pt x="397" y="76"/>
                  </a:cubicBezTo>
                  <a:cubicBezTo>
                    <a:pt x="397" y="77"/>
                    <a:pt x="397" y="77"/>
                    <a:pt x="397" y="77"/>
                  </a:cubicBezTo>
                  <a:cubicBezTo>
                    <a:pt x="397" y="80"/>
                    <a:pt x="396" y="82"/>
                    <a:pt x="397" y="85"/>
                  </a:cubicBezTo>
                  <a:cubicBezTo>
                    <a:pt x="411" y="147"/>
                    <a:pt x="411" y="147"/>
                    <a:pt x="411" y="147"/>
                  </a:cubicBezTo>
                  <a:cubicBezTo>
                    <a:pt x="398" y="153"/>
                    <a:pt x="385" y="160"/>
                    <a:pt x="373" y="167"/>
                  </a:cubicBezTo>
                  <a:cubicBezTo>
                    <a:pt x="359" y="175"/>
                    <a:pt x="346" y="184"/>
                    <a:pt x="333" y="193"/>
                  </a:cubicBezTo>
                  <a:cubicBezTo>
                    <a:pt x="275" y="139"/>
                    <a:pt x="275" y="139"/>
                    <a:pt x="275" y="139"/>
                  </a:cubicBezTo>
                  <a:cubicBezTo>
                    <a:pt x="269" y="134"/>
                    <a:pt x="259" y="133"/>
                    <a:pt x="253" y="139"/>
                  </a:cubicBezTo>
                  <a:cubicBezTo>
                    <a:pt x="213" y="173"/>
                    <a:pt x="213" y="173"/>
                    <a:pt x="213" y="173"/>
                  </a:cubicBezTo>
                  <a:cubicBezTo>
                    <a:pt x="208" y="177"/>
                    <a:pt x="206" y="183"/>
                    <a:pt x="207" y="189"/>
                  </a:cubicBezTo>
                  <a:cubicBezTo>
                    <a:pt x="207" y="192"/>
                    <a:pt x="207" y="195"/>
                    <a:pt x="207" y="197"/>
                  </a:cubicBezTo>
                  <a:cubicBezTo>
                    <a:pt x="206" y="202"/>
                    <a:pt x="207" y="207"/>
                    <a:pt x="209" y="211"/>
                  </a:cubicBezTo>
                  <a:cubicBezTo>
                    <a:pt x="246" y="267"/>
                    <a:pt x="246" y="267"/>
                    <a:pt x="246" y="267"/>
                  </a:cubicBezTo>
                  <a:cubicBezTo>
                    <a:pt x="226" y="288"/>
                    <a:pt x="207" y="310"/>
                    <a:pt x="191" y="333"/>
                  </a:cubicBezTo>
                  <a:cubicBezTo>
                    <a:pt x="119" y="302"/>
                    <a:pt x="119" y="302"/>
                    <a:pt x="119" y="302"/>
                  </a:cubicBezTo>
                  <a:cubicBezTo>
                    <a:pt x="111" y="299"/>
                    <a:pt x="102" y="302"/>
                    <a:pt x="98" y="309"/>
                  </a:cubicBezTo>
                  <a:cubicBezTo>
                    <a:pt x="71" y="355"/>
                    <a:pt x="71" y="355"/>
                    <a:pt x="71" y="355"/>
                  </a:cubicBezTo>
                  <a:cubicBezTo>
                    <a:pt x="69" y="359"/>
                    <a:pt x="69" y="363"/>
                    <a:pt x="70" y="367"/>
                  </a:cubicBezTo>
                  <a:cubicBezTo>
                    <a:pt x="69" y="370"/>
                    <a:pt x="69" y="372"/>
                    <a:pt x="70" y="375"/>
                  </a:cubicBezTo>
                  <a:cubicBezTo>
                    <a:pt x="68" y="382"/>
                    <a:pt x="70" y="389"/>
                    <a:pt x="76" y="393"/>
                  </a:cubicBezTo>
                  <a:cubicBezTo>
                    <a:pt x="133" y="436"/>
                    <a:pt x="133" y="436"/>
                    <a:pt x="133" y="436"/>
                  </a:cubicBezTo>
                  <a:cubicBezTo>
                    <a:pt x="122" y="461"/>
                    <a:pt x="113" y="487"/>
                    <a:pt x="106" y="513"/>
                  </a:cubicBezTo>
                  <a:cubicBezTo>
                    <a:pt x="28" y="509"/>
                    <a:pt x="28" y="509"/>
                    <a:pt x="28" y="509"/>
                  </a:cubicBezTo>
                  <a:cubicBezTo>
                    <a:pt x="20" y="509"/>
                    <a:pt x="12" y="515"/>
                    <a:pt x="10" y="523"/>
                  </a:cubicBezTo>
                  <a:cubicBezTo>
                    <a:pt x="1" y="575"/>
                    <a:pt x="1" y="575"/>
                    <a:pt x="1" y="575"/>
                  </a:cubicBezTo>
                  <a:cubicBezTo>
                    <a:pt x="1" y="577"/>
                    <a:pt x="1" y="579"/>
                    <a:pt x="1" y="581"/>
                  </a:cubicBezTo>
                  <a:cubicBezTo>
                    <a:pt x="1" y="582"/>
                    <a:pt x="1" y="582"/>
                    <a:pt x="1" y="582"/>
                  </a:cubicBezTo>
                  <a:cubicBezTo>
                    <a:pt x="1" y="585"/>
                    <a:pt x="1" y="587"/>
                    <a:pt x="2" y="589"/>
                  </a:cubicBezTo>
                  <a:cubicBezTo>
                    <a:pt x="1" y="591"/>
                    <a:pt x="1" y="591"/>
                    <a:pt x="1" y="591"/>
                  </a:cubicBezTo>
                  <a:cubicBezTo>
                    <a:pt x="0" y="599"/>
                    <a:pt x="5" y="608"/>
                    <a:pt x="13" y="610"/>
                  </a:cubicBezTo>
                  <a:cubicBezTo>
                    <a:pt x="87" y="633"/>
                    <a:pt x="87" y="633"/>
                    <a:pt x="87" y="633"/>
                  </a:cubicBezTo>
                  <a:cubicBezTo>
                    <a:pt x="86" y="645"/>
                    <a:pt x="86" y="656"/>
                    <a:pt x="86" y="668"/>
                  </a:cubicBezTo>
                  <a:cubicBezTo>
                    <a:pt x="86" y="671"/>
                    <a:pt x="86" y="674"/>
                    <a:pt x="86" y="676"/>
                  </a:cubicBezTo>
                  <a:cubicBezTo>
                    <a:pt x="86" y="688"/>
                    <a:pt x="86" y="700"/>
                    <a:pt x="87" y="712"/>
                  </a:cubicBezTo>
                  <a:cubicBezTo>
                    <a:pt x="13" y="734"/>
                    <a:pt x="13" y="734"/>
                    <a:pt x="13" y="734"/>
                  </a:cubicBezTo>
                  <a:cubicBezTo>
                    <a:pt x="5" y="737"/>
                    <a:pt x="0" y="745"/>
                    <a:pt x="1" y="753"/>
                  </a:cubicBezTo>
                  <a:cubicBezTo>
                    <a:pt x="1" y="754"/>
                    <a:pt x="1" y="754"/>
                    <a:pt x="1" y="754"/>
                  </a:cubicBezTo>
                  <a:cubicBezTo>
                    <a:pt x="1" y="756"/>
                    <a:pt x="1" y="759"/>
                    <a:pt x="1" y="761"/>
                  </a:cubicBezTo>
                  <a:cubicBezTo>
                    <a:pt x="2" y="763"/>
                    <a:pt x="2" y="763"/>
                    <a:pt x="2" y="763"/>
                  </a:cubicBezTo>
                  <a:cubicBezTo>
                    <a:pt x="1" y="765"/>
                    <a:pt x="1" y="767"/>
                    <a:pt x="1" y="769"/>
                  </a:cubicBezTo>
                  <a:cubicBezTo>
                    <a:pt x="10" y="822"/>
                    <a:pt x="10" y="822"/>
                    <a:pt x="10" y="822"/>
                  </a:cubicBezTo>
                  <a:cubicBezTo>
                    <a:pt x="12" y="830"/>
                    <a:pt x="20" y="836"/>
                    <a:pt x="28" y="835"/>
                  </a:cubicBezTo>
                  <a:cubicBezTo>
                    <a:pt x="106" y="831"/>
                    <a:pt x="106" y="831"/>
                    <a:pt x="106" y="831"/>
                  </a:cubicBezTo>
                  <a:cubicBezTo>
                    <a:pt x="113" y="857"/>
                    <a:pt x="122" y="883"/>
                    <a:pt x="133" y="908"/>
                  </a:cubicBezTo>
                  <a:cubicBezTo>
                    <a:pt x="76" y="951"/>
                    <a:pt x="76" y="951"/>
                    <a:pt x="76" y="951"/>
                  </a:cubicBezTo>
                  <a:cubicBezTo>
                    <a:pt x="71" y="955"/>
                    <a:pt x="68" y="962"/>
                    <a:pt x="70" y="969"/>
                  </a:cubicBezTo>
                  <a:cubicBezTo>
                    <a:pt x="69" y="971"/>
                    <a:pt x="69" y="974"/>
                    <a:pt x="70" y="977"/>
                  </a:cubicBezTo>
                  <a:cubicBezTo>
                    <a:pt x="69" y="981"/>
                    <a:pt x="69" y="985"/>
                    <a:pt x="71" y="989"/>
                  </a:cubicBezTo>
                  <a:cubicBezTo>
                    <a:pt x="98" y="1035"/>
                    <a:pt x="98" y="1035"/>
                    <a:pt x="98" y="1035"/>
                  </a:cubicBezTo>
                  <a:cubicBezTo>
                    <a:pt x="102" y="1042"/>
                    <a:pt x="111" y="1045"/>
                    <a:pt x="119" y="1042"/>
                  </a:cubicBezTo>
                  <a:cubicBezTo>
                    <a:pt x="191" y="1012"/>
                    <a:pt x="191" y="1012"/>
                    <a:pt x="191" y="1012"/>
                  </a:cubicBezTo>
                  <a:cubicBezTo>
                    <a:pt x="208" y="1035"/>
                    <a:pt x="226" y="1057"/>
                    <a:pt x="246" y="1078"/>
                  </a:cubicBezTo>
                  <a:cubicBezTo>
                    <a:pt x="209" y="1134"/>
                    <a:pt x="209" y="1134"/>
                    <a:pt x="209" y="1134"/>
                  </a:cubicBezTo>
                  <a:cubicBezTo>
                    <a:pt x="207" y="1137"/>
                    <a:pt x="206" y="1142"/>
                    <a:pt x="207" y="1146"/>
                  </a:cubicBezTo>
                  <a:cubicBezTo>
                    <a:pt x="207" y="1149"/>
                    <a:pt x="207" y="1152"/>
                    <a:pt x="207" y="1154"/>
                  </a:cubicBezTo>
                  <a:cubicBezTo>
                    <a:pt x="206" y="1161"/>
                    <a:pt x="208" y="1168"/>
                    <a:pt x="213" y="1172"/>
                  </a:cubicBezTo>
                  <a:cubicBezTo>
                    <a:pt x="253" y="1206"/>
                    <a:pt x="253" y="1206"/>
                    <a:pt x="253" y="1206"/>
                  </a:cubicBezTo>
                  <a:cubicBezTo>
                    <a:pt x="259" y="1211"/>
                    <a:pt x="269" y="1211"/>
                    <a:pt x="275" y="1205"/>
                  </a:cubicBezTo>
                  <a:cubicBezTo>
                    <a:pt x="333" y="1152"/>
                    <a:pt x="333" y="1152"/>
                    <a:pt x="333" y="1152"/>
                  </a:cubicBezTo>
                  <a:cubicBezTo>
                    <a:pt x="358" y="1169"/>
                    <a:pt x="384" y="1184"/>
                    <a:pt x="411" y="1197"/>
                  </a:cubicBezTo>
                  <a:cubicBezTo>
                    <a:pt x="397" y="1259"/>
                    <a:pt x="397" y="1259"/>
                    <a:pt x="397" y="1259"/>
                  </a:cubicBezTo>
                  <a:cubicBezTo>
                    <a:pt x="396" y="1262"/>
                    <a:pt x="397" y="1264"/>
                    <a:pt x="397" y="1266"/>
                  </a:cubicBezTo>
                  <a:cubicBezTo>
                    <a:pt x="397" y="1267"/>
                    <a:pt x="397" y="1267"/>
                    <a:pt x="397" y="1267"/>
                  </a:cubicBezTo>
                  <a:cubicBezTo>
                    <a:pt x="396" y="1269"/>
                    <a:pt x="397" y="1272"/>
                    <a:pt x="397" y="1274"/>
                  </a:cubicBezTo>
                  <a:cubicBezTo>
                    <a:pt x="397" y="1276"/>
                    <a:pt x="397" y="1276"/>
                    <a:pt x="397" y="1276"/>
                  </a:cubicBezTo>
                  <a:cubicBezTo>
                    <a:pt x="395" y="1283"/>
                    <a:pt x="400" y="1292"/>
                    <a:pt x="408" y="1295"/>
                  </a:cubicBezTo>
                  <a:cubicBezTo>
                    <a:pt x="457" y="1313"/>
                    <a:pt x="457" y="1313"/>
                    <a:pt x="457" y="1313"/>
                  </a:cubicBezTo>
                  <a:cubicBezTo>
                    <a:pt x="465" y="1316"/>
                    <a:pt x="474" y="1312"/>
                    <a:pt x="478" y="1305"/>
                  </a:cubicBezTo>
                  <a:cubicBezTo>
                    <a:pt x="514" y="1235"/>
                    <a:pt x="514" y="1235"/>
                    <a:pt x="514" y="1235"/>
                  </a:cubicBezTo>
                  <a:cubicBezTo>
                    <a:pt x="544" y="1243"/>
                    <a:pt x="575" y="1249"/>
                    <a:pt x="607" y="1252"/>
                  </a:cubicBezTo>
                  <a:cubicBezTo>
                    <a:pt x="616" y="1329"/>
                    <a:pt x="616" y="1329"/>
                    <a:pt x="616" y="1329"/>
                  </a:cubicBezTo>
                  <a:cubicBezTo>
                    <a:pt x="617" y="1337"/>
                    <a:pt x="625" y="1344"/>
                    <a:pt x="633" y="1344"/>
                  </a:cubicBezTo>
                  <a:cubicBezTo>
                    <a:pt x="686" y="1344"/>
                    <a:pt x="686" y="1344"/>
                    <a:pt x="686" y="1344"/>
                  </a:cubicBezTo>
                  <a:cubicBezTo>
                    <a:pt x="694" y="1344"/>
                    <a:pt x="701" y="1337"/>
                    <a:pt x="702" y="1329"/>
                  </a:cubicBezTo>
                  <a:cubicBezTo>
                    <a:pt x="712" y="1252"/>
                    <a:pt x="712" y="1252"/>
                    <a:pt x="712" y="1252"/>
                  </a:cubicBezTo>
                  <a:cubicBezTo>
                    <a:pt x="743" y="1249"/>
                    <a:pt x="774" y="1243"/>
                    <a:pt x="805" y="1235"/>
                  </a:cubicBezTo>
                  <a:cubicBezTo>
                    <a:pt x="841" y="1305"/>
                    <a:pt x="841" y="1305"/>
                    <a:pt x="841" y="1305"/>
                  </a:cubicBezTo>
                  <a:cubicBezTo>
                    <a:pt x="845" y="1312"/>
                    <a:pt x="854" y="1316"/>
                    <a:pt x="862" y="1313"/>
                  </a:cubicBezTo>
                  <a:cubicBezTo>
                    <a:pt x="911" y="1295"/>
                    <a:pt x="911" y="1295"/>
                    <a:pt x="911" y="1295"/>
                  </a:cubicBezTo>
                  <a:cubicBezTo>
                    <a:pt x="919" y="1292"/>
                    <a:pt x="924" y="1283"/>
                    <a:pt x="922" y="1276"/>
                  </a:cubicBezTo>
                  <a:cubicBezTo>
                    <a:pt x="922" y="1274"/>
                    <a:pt x="922" y="1274"/>
                    <a:pt x="922" y="1274"/>
                  </a:cubicBezTo>
                  <a:cubicBezTo>
                    <a:pt x="922" y="1272"/>
                    <a:pt x="923" y="1269"/>
                    <a:pt x="922" y="1267"/>
                  </a:cubicBezTo>
                  <a:cubicBezTo>
                    <a:pt x="922" y="1266"/>
                    <a:pt x="922" y="1266"/>
                    <a:pt x="922" y="1266"/>
                  </a:cubicBezTo>
                  <a:cubicBezTo>
                    <a:pt x="922" y="1264"/>
                    <a:pt x="922" y="1262"/>
                    <a:pt x="922" y="1259"/>
                  </a:cubicBezTo>
                  <a:cubicBezTo>
                    <a:pt x="908" y="1197"/>
                    <a:pt x="908" y="1197"/>
                    <a:pt x="908" y="1197"/>
                  </a:cubicBezTo>
                  <a:cubicBezTo>
                    <a:pt x="921" y="1191"/>
                    <a:pt x="934" y="1184"/>
                    <a:pt x="946" y="1177"/>
                  </a:cubicBezTo>
                  <a:cubicBezTo>
                    <a:pt x="960" y="1169"/>
                    <a:pt x="973" y="1161"/>
                    <a:pt x="986" y="1152"/>
                  </a:cubicBezTo>
                  <a:cubicBezTo>
                    <a:pt x="1044" y="1205"/>
                    <a:pt x="1044" y="1205"/>
                    <a:pt x="1044" y="1205"/>
                  </a:cubicBezTo>
                  <a:cubicBezTo>
                    <a:pt x="1050" y="1211"/>
                    <a:pt x="1060" y="1211"/>
                    <a:pt x="1066" y="1206"/>
                  </a:cubicBezTo>
                  <a:cubicBezTo>
                    <a:pt x="1106" y="1172"/>
                    <a:pt x="1106" y="1172"/>
                    <a:pt x="1106" y="1172"/>
                  </a:cubicBezTo>
                  <a:cubicBezTo>
                    <a:pt x="1111" y="1168"/>
                    <a:pt x="1113" y="1161"/>
                    <a:pt x="1112" y="1154"/>
                  </a:cubicBezTo>
                  <a:cubicBezTo>
                    <a:pt x="1112" y="1152"/>
                    <a:pt x="1112" y="1149"/>
                    <a:pt x="1112" y="1146"/>
                  </a:cubicBezTo>
                  <a:cubicBezTo>
                    <a:pt x="1113" y="1142"/>
                    <a:pt x="1112" y="1137"/>
                    <a:pt x="1110" y="1134"/>
                  </a:cubicBezTo>
                  <a:cubicBezTo>
                    <a:pt x="1073" y="1078"/>
                    <a:pt x="1073" y="1078"/>
                    <a:pt x="1073" y="1078"/>
                  </a:cubicBezTo>
                  <a:cubicBezTo>
                    <a:pt x="1093" y="1057"/>
                    <a:pt x="1111" y="1035"/>
                    <a:pt x="1128" y="1012"/>
                  </a:cubicBezTo>
                  <a:cubicBezTo>
                    <a:pt x="1200" y="1042"/>
                    <a:pt x="1200" y="1042"/>
                    <a:pt x="1200" y="1042"/>
                  </a:cubicBezTo>
                  <a:cubicBezTo>
                    <a:pt x="1208" y="1045"/>
                    <a:pt x="1217" y="1042"/>
                    <a:pt x="1221" y="1035"/>
                  </a:cubicBezTo>
                  <a:cubicBezTo>
                    <a:pt x="1248" y="989"/>
                    <a:pt x="1248" y="989"/>
                    <a:pt x="1248" y="989"/>
                  </a:cubicBezTo>
                  <a:cubicBezTo>
                    <a:pt x="1250" y="985"/>
                    <a:pt x="1250" y="981"/>
                    <a:pt x="1249" y="977"/>
                  </a:cubicBezTo>
                  <a:cubicBezTo>
                    <a:pt x="1250" y="974"/>
                    <a:pt x="1250" y="971"/>
                    <a:pt x="1249" y="969"/>
                  </a:cubicBezTo>
                  <a:cubicBezTo>
                    <a:pt x="1251" y="962"/>
                    <a:pt x="1248" y="955"/>
                    <a:pt x="1243" y="951"/>
                  </a:cubicBezTo>
                  <a:cubicBezTo>
                    <a:pt x="1186" y="908"/>
                    <a:pt x="1186" y="908"/>
                    <a:pt x="1186" y="908"/>
                  </a:cubicBezTo>
                  <a:cubicBezTo>
                    <a:pt x="1197" y="883"/>
                    <a:pt x="1206" y="858"/>
                    <a:pt x="1213" y="831"/>
                  </a:cubicBezTo>
                  <a:cubicBezTo>
                    <a:pt x="1291" y="835"/>
                    <a:pt x="1291" y="835"/>
                    <a:pt x="1291" y="835"/>
                  </a:cubicBezTo>
                  <a:cubicBezTo>
                    <a:pt x="1299" y="836"/>
                    <a:pt x="1307" y="830"/>
                    <a:pt x="1309" y="822"/>
                  </a:cubicBezTo>
                  <a:cubicBezTo>
                    <a:pt x="1318" y="769"/>
                    <a:pt x="1318" y="769"/>
                    <a:pt x="1318" y="769"/>
                  </a:cubicBezTo>
                  <a:cubicBezTo>
                    <a:pt x="1318" y="767"/>
                    <a:pt x="1318" y="765"/>
                    <a:pt x="1317" y="763"/>
                  </a:cubicBezTo>
                  <a:cubicBezTo>
                    <a:pt x="1318" y="761"/>
                    <a:pt x="1318" y="761"/>
                    <a:pt x="1318" y="761"/>
                  </a:cubicBezTo>
                  <a:cubicBezTo>
                    <a:pt x="1318" y="759"/>
                    <a:pt x="1318" y="756"/>
                    <a:pt x="1318" y="754"/>
                  </a:cubicBezTo>
                  <a:cubicBezTo>
                    <a:pt x="1318" y="753"/>
                    <a:pt x="1318" y="753"/>
                    <a:pt x="1318" y="753"/>
                  </a:cubicBezTo>
                  <a:cubicBezTo>
                    <a:pt x="1319" y="745"/>
                    <a:pt x="1314" y="737"/>
                    <a:pt x="1306" y="734"/>
                  </a:cubicBezTo>
                  <a:close/>
                  <a:moveTo>
                    <a:pt x="890" y="973"/>
                  </a:moveTo>
                  <a:cubicBezTo>
                    <a:pt x="798" y="814"/>
                    <a:pt x="798" y="814"/>
                    <a:pt x="798" y="814"/>
                  </a:cubicBezTo>
                  <a:cubicBezTo>
                    <a:pt x="822" y="789"/>
                    <a:pt x="839" y="758"/>
                    <a:pt x="846" y="726"/>
                  </a:cubicBezTo>
                  <a:cubicBezTo>
                    <a:pt x="1034" y="726"/>
                    <a:pt x="1034" y="726"/>
                    <a:pt x="1034" y="726"/>
                  </a:cubicBezTo>
                  <a:cubicBezTo>
                    <a:pt x="1020" y="826"/>
                    <a:pt x="967" y="914"/>
                    <a:pt x="890" y="973"/>
                  </a:cubicBezTo>
                  <a:close/>
                  <a:moveTo>
                    <a:pt x="285" y="726"/>
                  </a:moveTo>
                  <a:cubicBezTo>
                    <a:pt x="472" y="726"/>
                    <a:pt x="472" y="726"/>
                    <a:pt x="472" y="726"/>
                  </a:cubicBezTo>
                  <a:cubicBezTo>
                    <a:pt x="477" y="743"/>
                    <a:pt x="483" y="760"/>
                    <a:pt x="493" y="777"/>
                  </a:cubicBezTo>
                  <a:cubicBezTo>
                    <a:pt x="501" y="790"/>
                    <a:pt x="510" y="803"/>
                    <a:pt x="521" y="814"/>
                  </a:cubicBezTo>
                  <a:cubicBezTo>
                    <a:pt x="429" y="973"/>
                    <a:pt x="429" y="973"/>
                    <a:pt x="429" y="973"/>
                  </a:cubicBezTo>
                  <a:cubicBezTo>
                    <a:pt x="352" y="914"/>
                    <a:pt x="299" y="826"/>
                    <a:pt x="285" y="726"/>
                  </a:cubicBezTo>
                  <a:close/>
                  <a:moveTo>
                    <a:pt x="429" y="372"/>
                  </a:moveTo>
                  <a:cubicBezTo>
                    <a:pt x="521" y="531"/>
                    <a:pt x="521" y="531"/>
                    <a:pt x="521" y="531"/>
                  </a:cubicBezTo>
                  <a:cubicBezTo>
                    <a:pt x="497" y="556"/>
                    <a:pt x="480" y="586"/>
                    <a:pt x="472" y="619"/>
                  </a:cubicBezTo>
                  <a:cubicBezTo>
                    <a:pt x="285" y="619"/>
                    <a:pt x="285" y="619"/>
                    <a:pt x="285" y="619"/>
                  </a:cubicBezTo>
                  <a:cubicBezTo>
                    <a:pt x="299" y="518"/>
                    <a:pt x="352" y="431"/>
                    <a:pt x="429" y="372"/>
                  </a:cubicBezTo>
                  <a:close/>
                  <a:moveTo>
                    <a:pt x="703" y="672"/>
                  </a:moveTo>
                  <a:cubicBezTo>
                    <a:pt x="703" y="696"/>
                    <a:pt x="683" y="716"/>
                    <a:pt x="659" y="716"/>
                  </a:cubicBezTo>
                  <a:cubicBezTo>
                    <a:pt x="635" y="716"/>
                    <a:pt x="616" y="696"/>
                    <a:pt x="616" y="672"/>
                  </a:cubicBezTo>
                  <a:cubicBezTo>
                    <a:pt x="616" y="648"/>
                    <a:pt x="635" y="629"/>
                    <a:pt x="659" y="629"/>
                  </a:cubicBezTo>
                  <a:cubicBezTo>
                    <a:pt x="683" y="629"/>
                    <a:pt x="703" y="648"/>
                    <a:pt x="703" y="672"/>
                  </a:cubicBezTo>
                  <a:close/>
                  <a:moveTo>
                    <a:pt x="597" y="680"/>
                  </a:moveTo>
                  <a:cubicBezTo>
                    <a:pt x="597" y="677"/>
                    <a:pt x="596" y="675"/>
                    <a:pt x="596" y="672"/>
                  </a:cubicBezTo>
                  <a:cubicBezTo>
                    <a:pt x="596" y="670"/>
                    <a:pt x="597" y="668"/>
                    <a:pt x="597" y="665"/>
                  </a:cubicBezTo>
                  <a:cubicBezTo>
                    <a:pt x="597" y="670"/>
                    <a:pt x="597" y="675"/>
                    <a:pt x="597" y="680"/>
                  </a:cubicBezTo>
                  <a:close/>
                  <a:moveTo>
                    <a:pt x="722" y="665"/>
                  </a:moveTo>
                  <a:cubicBezTo>
                    <a:pt x="722" y="667"/>
                    <a:pt x="723" y="670"/>
                    <a:pt x="723" y="672"/>
                  </a:cubicBezTo>
                  <a:cubicBezTo>
                    <a:pt x="723" y="674"/>
                    <a:pt x="722" y="677"/>
                    <a:pt x="722" y="679"/>
                  </a:cubicBezTo>
                  <a:cubicBezTo>
                    <a:pt x="722" y="674"/>
                    <a:pt x="722" y="670"/>
                    <a:pt x="722" y="665"/>
                  </a:cubicBezTo>
                  <a:close/>
                  <a:moveTo>
                    <a:pt x="714" y="480"/>
                  </a:moveTo>
                  <a:cubicBezTo>
                    <a:pt x="679" y="469"/>
                    <a:pt x="641" y="469"/>
                    <a:pt x="605" y="479"/>
                  </a:cubicBezTo>
                  <a:cubicBezTo>
                    <a:pt x="514" y="322"/>
                    <a:pt x="514" y="322"/>
                    <a:pt x="514" y="322"/>
                  </a:cubicBezTo>
                  <a:cubicBezTo>
                    <a:pt x="559" y="304"/>
                    <a:pt x="608" y="294"/>
                    <a:pt x="659" y="294"/>
                  </a:cubicBezTo>
                  <a:cubicBezTo>
                    <a:pt x="711" y="294"/>
                    <a:pt x="760" y="304"/>
                    <a:pt x="804" y="322"/>
                  </a:cubicBezTo>
                  <a:lnTo>
                    <a:pt x="714" y="480"/>
                  </a:lnTo>
                  <a:close/>
                  <a:moveTo>
                    <a:pt x="605" y="865"/>
                  </a:moveTo>
                  <a:cubicBezTo>
                    <a:pt x="640" y="875"/>
                    <a:pt x="678" y="876"/>
                    <a:pt x="714" y="865"/>
                  </a:cubicBezTo>
                  <a:cubicBezTo>
                    <a:pt x="804" y="1022"/>
                    <a:pt x="804" y="1022"/>
                    <a:pt x="804" y="1022"/>
                  </a:cubicBezTo>
                  <a:cubicBezTo>
                    <a:pt x="760" y="1041"/>
                    <a:pt x="711" y="1051"/>
                    <a:pt x="659" y="1051"/>
                  </a:cubicBezTo>
                  <a:cubicBezTo>
                    <a:pt x="608" y="1051"/>
                    <a:pt x="559" y="1041"/>
                    <a:pt x="514" y="1022"/>
                  </a:cubicBezTo>
                  <a:lnTo>
                    <a:pt x="605" y="865"/>
                  </a:lnTo>
                  <a:close/>
                  <a:moveTo>
                    <a:pt x="847" y="619"/>
                  </a:moveTo>
                  <a:cubicBezTo>
                    <a:pt x="842" y="601"/>
                    <a:pt x="836" y="584"/>
                    <a:pt x="826" y="568"/>
                  </a:cubicBezTo>
                  <a:cubicBezTo>
                    <a:pt x="818" y="554"/>
                    <a:pt x="809" y="542"/>
                    <a:pt x="798" y="531"/>
                  </a:cubicBezTo>
                  <a:cubicBezTo>
                    <a:pt x="890" y="372"/>
                    <a:pt x="890" y="372"/>
                    <a:pt x="890" y="372"/>
                  </a:cubicBezTo>
                  <a:cubicBezTo>
                    <a:pt x="967" y="431"/>
                    <a:pt x="1020" y="518"/>
                    <a:pt x="1034" y="619"/>
                  </a:cubicBezTo>
                  <a:lnTo>
                    <a:pt x="847" y="61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4D4D4D">
                    <a:shade val="30000"/>
                    <a:satMod val="115000"/>
                  </a:srgbClr>
                </a:gs>
                <a:gs pos="50000">
                  <a:srgbClr val="4D4D4D">
                    <a:shade val="67500"/>
                    <a:satMod val="115000"/>
                  </a:srgbClr>
                </a:gs>
                <a:gs pos="100000">
                  <a:srgbClr val="4D4D4D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 noEditPoints="1"/>
            </p:cNvSpPr>
            <p:nvPr/>
          </p:nvSpPr>
          <p:spPr bwMode="auto">
            <a:xfrm>
              <a:off x="5871794" y="308659"/>
              <a:ext cx="6015406" cy="6048205"/>
            </a:xfrm>
            <a:custGeom>
              <a:avLst/>
              <a:gdLst/>
              <a:ahLst/>
              <a:cxnLst>
                <a:cxn ang="0">
                  <a:pos x="1232" y="616"/>
                </a:cxn>
                <a:cxn ang="0">
                  <a:pos x="1309" y="522"/>
                </a:cxn>
                <a:cxn ang="0">
                  <a:pos x="1181" y="424"/>
                </a:cxn>
                <a:cxn ang="0">
                  <a:pos x="1222" y="309"/>
                </a:cxn>
                <a:cxn ang="0">
                  <a:pos x="1068" y="260"/>
                </a:cxn>
                <a:cxn ang="0">
                  <a:pos x="1066" y="138"/>
                </a:cxn>
                <a:cxn ang="0">
                  <a:pos x="905" y="145"/>
                </a:cxn>
                <a:cxn ang="0">
                  <a:pos x="862" y="31"/>
                </a:cxn>
                <a:cxn ang="0">
                  <a:pos x="713" y="92"/>
                </a:cxn>
                <a:cxn ang="0">
                  <a:pos x="634" y="0"/>
                </a:cxn>
                <a:cxn ang="0">
                  <a:pos x="514" y="109"/>
                </a:cxn>
                <a:cxn ang="0">
                  <a:pos x="408" y="49"/>
                </a:cxn>
                <a:cxn ang="0">
                  <a:pos x="373" y="167"/>
                </a:cxn>
                <a:cxn ang="0">
                  <a:pos x="254" y="138"/>
                </a:cxn>
                <a:cxn ang="0">
                  <a:pos x="252" y="260"/>
                </a:cxn>
                <a:cxn ang="0">
                  <a:pos x="98" y="309"/>
                </a:cxn>
                <a:cxn ang="0">
                  <a:pos x="139" y="424"/>
                </a:cxn>
                <a:cxn ang="0">
                  <a:pos x="11" y="522"/>
                </a:cxn>
                <a:cxn ang="0">
                  <a:pos x="88" y="616"/>
                </a:cxn>
                <a:cxn ang="0">
                  <a:pos x="2" y="753"/>
                </a:cxn>
                <a:cxn ang="0">
                  <a:pos x="107" y="815"/>
                </a:cxn>
                <a:cxn ang="0">
                  <a:pos x="72" y="972"/>
                </a:cxn>
                <a:cxn ang="0">
                  <a:pos x="192" y="995"/>
                </a:cxn>
                <a:cxn ang="0">
                  <a:pos x="213" y="1155"/>
                </a:cxn>
                <a:cxn ang="0">
                  <a:pos x="333" y="1135"/>
                </a:cxn>
                <a:cxn ang="0">
                  <a:pos x="408" y="1278"/>
                </a:cxn>
                <a:cxn ang="0">
                  <a:pos x="514" y="1218"/>
                </a:cxn>
                <a:cxn ang="0">
                  <a:pos x="634" y="1327"/>
                </a:cxn>
                <a:cxn ang="0">
                  <a:pos x="713" y="1235"/>
                </a:cxn>
                <a:cxn ang="0">
                  <a:pos x="862" y="1296"/>
                </a:cxn>
                <a:cxn ang="0">
                  <a:pos x="905" y="1182"/>
                </a:cxn>
                <a:cxn ang="0">
                  <a:pos x="1044" y="1188"/>
                </a:cxn>
                <a:cxn ang="0">
                  <a:pos x="1110" y="1133"/>
                </a:cxn>
                <a:cxn ang="0">
                  <a:pos x="1201" y="1025"/>
                </a:cxn>
                <a:cxn ang="0">
                  <a:pos x="1244" y="951"/>
                </a:cxn>
                <a:cxn ang="0">
                  <a:pos x="1292" y="819"/>
                </a:cxn>
                <a:cxn ang="0">
                  <a:pos x="1307" y="734"/>
                </a:cxn>
                <a:cxn ang="0">
                  <a:pos x="606" y="479"/>
                </a:cxn>
                <a:cxn ang="0">
                  <a:pos x="692" y="719"/>
                </a:cxn>
                <a:cxn ang="0">
                  <a:pos x="716" y="631"/>
                </a:cxn>
                <a:cxn ang="0">
                  <a:pos x="527" y="524"/>
                </a:cxn>
                <a:cxn ang="0">
                  <a:pos x="400" y="304"/>
                </a:cxn>
                <a:cxn ang="0">
                  <a:pos x="219" y="709"/>
                </a:cxn>
                <a:cxn ang="0">
                  <a:pos x="527" y="803"/>
                </a:cxn>
                <a:cxn ang="0">
                  <a:pos x="606" y="848"/>
                </a:cxn>
                <a:cxn ang="0">
                  <a:pos x="479" y="1068"/>
                </a:cxn>
                <a:cxn ang="0">
                  <a:pos x="847" y="709"/>
                </a:cxn>
                <a:cxn ang="0">
                  <a:pos x="847" y="618"/>
                </a:cxn>
                <a:cxn ang="0">
                  <a:pos x="920" y="304"/>
                </a:cxn>
                <a:cxn ang="0">
                  <a:pos x="847" y="618"/>
                </a:cxn>
              </a:cxnLst>
              <a:rect l="0" t="0" r="r" b="b"/>
              <a:pathLst>
                <a:path w="1320" h="1327">
                  <a:moveTo>
                    <a:pt x="1307" y="734"/>
                  </a:moveTo>
                  <a:cubicBezTo>
                    <a:pt x="1232" y="711"/>
                    <a:pt x="1232" y="711"/>
                    <a:pt x="1232" y="711"/>
                  </a:cubicBezTo>
                  <a:cubicBezTo>
                    <a:pt x="1234" y="679"/>
                    <a:pt x="1234" y="648"/>
                    <a:pt x="1232" y="616"/>
                  </a:cubicBezTo>
                  <a:cubicBezTo>
                    <a:pt x="1307" y="593"/>
                    <a:pt x="1307" y="593"/>
                    <a:pt x="1307" y="593"/>
                  </a:cubicBezTo>
                  <a:cubicBezTo>
                    <a:pt x="1315" y="591"/>
                    <a:pt x="1320" y="582"/>
                    <a:pt x="1318" y="574"/>
                  </a:cubicBezTo>
                  <a:cubicBezTo>
                    <a:pt x="1309" y="522"/>
                    <a:pt x="1309" y="522"/>
                    <a:pt x="1309" y="522"/>
                  </a:cubicBezTo>
                  <a:cubicBezTo>
                    <a:pt x="1308" y="514"/>
                    <a:pt x="1300" y="508"/>
                    <a:pt x="1292" y="508"/>
                  </a:cubicBezTo>
                  <a:cubicBezTo>
                    <a:pt x="1213" y="512"/>
                    <a:pt x="1213" y="512"/>
                    <a:pt x="1213" y="512"/>
                  </a:cubicBezTo>
                  <a:cubicBezTo>
                    <a:pt x="1205" y="482"/>
                    <a:pt x="1194" y="453"/>
                    <a:pt x="1181" y="424"/>
                  </a:cubicBezTo>
                  <a:cubicBezTo>
                    <a:pt x="1244" y="376"/>
                    <a:pt x="1244" y="376"/>
                    <a:pt x="1244" y="376"/>
                  </a:cubicBezTo>
                  <a:cubicBezTo>
                    <a:pt x="1250" y="371"/>
                    <a:pt x="1252" y="362"/>
                    <a:pt x="1248" y="355"/>
                  </a:cubicBezTo>
                  <a:cubicBezTo>
                    <a:pt x="1222" y="309"/>
                    <a:pt x="1222" y="309"/>
                    <a:pt x="1222" y="309"/>
                  </a:cubicBezTo>
                  <a:cubicBezTo>
                    <a:pt x="1218" y="302"/>
                    <a:pt x="1208" y="299"/>
                    <a:pt x="1201" y="302"/>
                  </a:cubicBezTo>
                  <a:cubicBezTo>
                    <a:pt x="1128" y="332"/>
                    <a:pt x="1128" y="332"/>
                    <a:pt x="1128" y="332"/>
                  </a:cubicBezTo>
                  <a:cubicBezTo>
                    <a:pt x="1110" y="306"/>
                    <a:pt x="1090" y="282"/>
                    <a:pt x="1068" y="260"/>
                  </a:cubicBezTo>
                  <a:cubicBezTo>
                    <a:pt x="1110" y="194"/>
                    <a:pt x="1110" y="194"/>
                    <a:pt x="1110" y="194"/>
                  </a:cubicBezTo>
                  <a:cubicBezTo>
                    <a:pt x="1115" y="187"/>
                    <a:pt x="1113" y="177"/>
                    <a:pt x="1107" y="172"/>
                  </a:cubicBezTo>
                  <a:cubicBezTo>
                    <a:pt x="1066" y="138"/>
                    <a:pt x="1066" y="138"/>
                    <a:pt x="1066" y="138"/>
                  </a:cubicBezTo>
                  <a:cubicBezTo>
                    <a:pt x="1060" y="133"/>
                    <a:pt x="1050" y="133"/>
                    <a:pt x="1044" y="139"/>
                  </a:cubicBezTo>
                  <a:cubicBezTo>
                    <a:pt x="987" y="192"/>
                    <a:pt x="987" y="192"/>
                    <a:pt x="987" y="192"/>
                  </a:cubicBezTo>
                  <a:cubicBezTo>
                    <a:pt x="961" y="174"/>
                    <a:pt x="933" y="158"/>
                    <a:pt x="905" y="145"/>
                  </a:cubicBezTo>
                  <a:cubicBezTo>
                    <a:pt x="922" y="68"/>
                    <a:pt x="922" y="68"/>
                    <a:pt x="922" y="68"/>
                  </a:cubicBezTo>
                  <a:cubicBezTo>
                    <a:pt x="924" y="60"/>
                    <a:pt x="920" y="52"/>
                    <a:pt x="912" y="49"/>
                  </a:cubicBezTo>
                  <a:cubicBezTo>
                    <a:pt x="862" y="31"/>
                    <a:pt x="862" y="31"/>
                    <a:pt x="862" y="31"/>
                  </a:cubicBezTo>
                  <a:cubicBezTo>
                    <a:pt x="855" y="28"/>
                    <a:pt x="845" y="32"/>
                    <a:pt x="842" y="39"/>
                  </a:cubicBezTo>
                  <a:cubicBezTo>
                    <a:pt x="806" y="109"/>
                    <a:pt x="806" y="109"/>
                    <a:pt x="806" y="109"/>
                  </a:cubicBezTo>
                  <a:cubicBezTo>
                    <a:pt x="775" y="101"/>
                    <a:pt x="744" y="95"/>
                    <a:pt x="713" y="92"/>
                  </a:cubicBezTo>
                  <a:cubicBezTo>
                    <a:pt x="703" y="14"/>
                    <a:pt x="703" y="14"/>
                    <a:pt x="703" y="14"/>
                  </a:cubicBezTo>
                  <a:cubicBezTo>
                    <a:pt x="702" y="6"/>
                    <a:pt x="695" y="0"/>
                    <a:pt x="687" y="0"/>
                  </a:cubicBezTo>
                  <a:cubicBezTo>
                    <a:pt x="634" y="0"/>
                    <a:pt x="634" y="0"/>
                    <a:pt x="634" y="0"/>
                  </a:cubicBezTo>
                  <a:cubicBezTo>
                    <a:pt x="625" y="0"/>
                    <a:pt x="618" y="6"/>
                    <a:pt x="617" y="14"/>
                  </a:cubicBezTo>
                  <a:cubicBezTo>
                    <a:pt x="607" y="92"/>
                    <a:pt x="607" y="92"/>
                    <a:pt x="607" y="92"/>
                  </a:cubicBezTo>
                  <a:cubicBezTo>
                    <a:pt x="576" y="95"/>
                    <a:pt x="545" y="101"/>
                    <a:pt x="514" y="109"/>
                  </a:cubicBezTo>
                  <a:cubicBezTo>
                    <a:pt x="478" y="39"/>
                    <a:pt x="478" y="39"/>
                    <a:pt x="478" y="39"/>
                  </a:cubicBezTo>
                  <a:cubicBezTo>
                    <a:pt x="475" y="32"/>
                    <a:pt x="466" y="28"/>
                    <a:pt x="458" y="31"/>
                  </a:cubicBezTo>
                  <a:cubicBezTo>
                    <a:pt x="408" y="49"/>
                    <a:pt x="408" y="49"/>
                    <a:pt x="408" y="49"/>
                  </a:cubicBezTo>
                  <a:cubicBezTo>
                    <a:pt x="400" y="52"/>
                    <a:pt x="396" y="60"/>
                    <a:pt x="398" y="68"/>
                  </a:cubicBezTo>
                  <a:cubicBezTo>
                    <a:pt x="415" y="145"/>
                    <a:pt x="415" y="145"/>
                    <a:pt x="415" y="145"/>
                  </a:cubicBezTo>
                  <a:cubicBezTo>
                    <a:pt x="401" y="152"/>
                    <a:pt x="387" y="159"/>
                    <a:pt x="373" y="167"/>
                  </a:cubicBezTo>
                  <a:cubicBezTo>
                    <a:pt x="359" y="175"/>
                    <a:pt x="346" y="183"/>
                    <a:pt x="333" y="192"/>
                  </a:cubicBezTo>
                  <a:cubicBezTo>
                    <a:pt x="276" y="139"/>
                    <a:pt x="276" y="139"/>
                    <a:pt x="276" y="139"/>
                  </a:cubicBezTo>
                  <a:cubicBezTo>
                    <a:pt x="270" y="133"/>
                    <a:pt x="260" y="133"/>
                    <a:pt x="254" y="138"/>
                  </a:cubicBezTo>
                  <a:cubicBezTo>
                    <a:pt x="213" y="172"/>
                    <a:pt x="213" y="172"/>
                    <a:pt x="213" y="172"/>
                  </a:cubicBezTo>
                  <a:cubicBezTo>
                    <a:pt x="207" y="177"/>
                    <a:pt x="205" y="187"/>
                    <a:pt x="210" y="194"/>
                  </a:cubicBezTo>
                  <a:cubicBezTo>
                    <a:pt x="252" y="260"/>
                    <a:pt x="252" y="260"/>
                    <a:pt x="252" y="260"/>
                  </a:cubicBezTo>
                  <a:cubicBezTo>
                    <a:pt x="230" y="282"/>
                    <a:pt x="210" y="307"/>
                    <a:pt x="192" y="332"/>
                  </a:cubicBezTo>
                  <a:cubicBezTo>
                    <a:pt x="119" y="302"/>
                    <a:pt x="119" y="302"/>
                    <a:pt x="119" y="302"/>
                  </a:cubicBezTo>
                  <a:cubicBezTo>
                    <a:pt x="112" y="299"/>
                    <a:pt x="102" y="302"/>
                    <a:pt x="98" y="309"/>
                  </a:cubicBezTo>
                  <a:cubicBezTo>
                    <a:pt x="72" y="355"/>
                    <a:pt x="72" y="355"/>
                    <a:pt x="72" y="355"/>
                  </a:cubicBezTo>
                  <a:cubicBezTo>
                    <a:pt x="68" y="362"/>
                    <a:pt x="70" y="371"/>
                    <a:pt x="76" y="376"/>
                  </a:cubicBezTo>
                  <a:cubicBezTo>
                    <a:pt x="139" y="424"/>
                    <a:pt x="139" y="424"/>
                    <a:pt x="139" y="424"/>
                  </a:cubicBezTo>
                  <a:cubicBezTo>
                    <a:pt x="126" y="452"/>
                    <a:pt x="115" y="482"/>
                    <a:pt x="107" y="512"/>
                  </a:cubicBezTo>
                  <a:cubicBezTo>
                    <a:pt x="28" y="508"/>
                    <a:pt x="28" y="508"/>
                    <a:pt x="28" y="508"/>
                  </a:cubicBezTo>
                  <a:cubicBezTo>
                    <a:pt x="20" y="508"/>
                    <a:pt x="12" y="514"/>
                    <a:pt x="11" y="522"/>
                  </a:cubicBezTo>
                  <a:cubicBezTo>
                    <a:pt x="2" y="574"/>
                    <a:pt x="2" y="574"/>
                    <a:pt x="2" y="574"/>
                  </a:cubicBezTo>
                  <a:cubicBezTo>
                    <a:pt x="0" y="582"/>
                    <a:pt x="6" y="591"/>
                    <a:pt x="13" y="593"/>
                  </a:cubicBezTo>
                  <a:cubicBezTo>
                    <a:pt x="88" y="616"/>
                    <a:pt x="88" y="616"/>
                    <a:pt x="88" y="616"/>
                  </a:cubicBezTo>
                  <a:cubicBezTo>
                    <a:pt x="86" y="648"/>
                    <a:pt x="86" y="679"/>
                    <a:pt x="88" y="711"/>
                  </a:cubicBezTo>
                  <a:cubicBezTo>
                    <a:pt x="13" y="734"/>
                    <a:pt x="13" y="734"/>
                    <a:pt x="13" y="734"/>
                  </a:cubicBezTo>
                  <a:cubicBezTo>
                    <a:pt x="6" y="736"/>
                    <a:pt x="0" y="745"/>
                    <a:pt x="2" y="753"/>
                  </a:cubicBezTo>
                  <a:cubicBezTo>
                    <a:pt x="11" y="805"/>
                    <a:pt x="11" y="805"/>
                    <a:pt x="11" y="805"/>
                  </a:cubicBezTo>
                  <a:cubicBezTo>
                    <a:pt x="12" y="813"/>
                    <a:pt x="20" y="819"/>
                    <a:pt x="28" y="819"/>
                  </a:cubicBezTo>
                  <a:cubicBezTo>
                    <a:pt x="107" y="815"/>
                    <a:pt x="107" y="815"/>
                    <a:pt x="107" y="815"/>
                  </a:cubicBezTo>
                  <a:cubicBezTo>
                    <a:pt x="115" y="845"/>
                    <a:pt x="126" y="874"/>
                    <a:pt x="139" y="903"/>
                  </a:cubicBezTo>
                  <a:cubicBezTo>
                    <a:pt x="76" y="951"/>
                    <a:pt x="76" y="951"/>
                    <a:pt x="76" y="951"/>
                  </a:cubicBezTo>
                  <a:cubicBezTo>
                    <a:pt x="70" y="956"/>
                    <a:pt x="68" y="965"/>
                    <a:pt x="72" y="972"/>
                  </a:cubicBezTo>
                  <a:cubicBezTo>
                    <a:pt x="98" y="1018"/>
                    <a:pt x="98" y="1018"/>
                    <a:pt x="98" y="1018"/>
                  </a:cubicBezTo>
                  <a:cubicBezTo>
                    <a:pt x="102" y="1025"/>
                    <a:pt x="112" y="1028"/>
                    <a:pt x="119" y="1025"/>
                  </a:cubicBezTo>
                  <a:cubicBezTo>
                    <a:pt x="192" y="995"/>
                    <a:pt x="192" y="995"/>
                    <a:pt x="192" y="995"/>
                  </a:cubicBezTo>
                  <a:cubicBezTo>
                    <a:pt x="210" y="1021"/>
                    <a:pt x="230" y="1045"/>
                    <a:pt x="252" y="1067"/>
                  </a:cubicBezTo>
                  <a:cubicBezTo>
                    <a:pt x="210" y="1133"/>
                    <a:pt x="210" y="1133"/>
                    <a:pt x="210" y="1133"/>
                  </a:cubicBezTo>
                  <a:cubicBezTo>
                    <a:pt x="205" y="1140"/>
                    <a:pt x="207" y="1150"/>
                    <a:pt x="213" y="1155"/>
                  </a:cubicBezTo>
                  <a:cubicBezTo>
                    <a:pt x="254" y="1189"/>
                    <a:pt x="254" y="1189"/>
                    <a:pt x="254" y="1189"/>
                  </a:cubicBezTo>
                  <a:cubicBezTo>
                    <a:pt x="260" y="1194"/>
                    <a:pt x="270" y="1194"/>
                    <a:pt x="276" y="1188"/>
                  </a:cubicBezTo>
                  <a:cubicBezTo>
                    <a:pt x="333" y="1135"/>
                    <a:pt x="333" y="1135"/>
                    <a:pt x="333" y="1135"/>
                  </a:cubicBezTo>
                  <a:cubicBezTo>
                    <a:pt x="359" y="1153"/>
                    <a:pt x="387" y="1169"/>
                    <a:pt x="415" y="1182"/>
                  </a:cubicBezTo>
                  <a:cubicBezTo>
                    <a:pt x="398" y="1259"/>
                    <a:pt x="398" y="1259"/>
                    <a:pt x="398" y="1259"/>
                  </a:cubicBezTo>
                  <a:cubicBezTo>
                    <a:pt x="396" y="1267"/>
                    <a:pt x="400" y="1275"/>
                    <a:pt x="408" y="1278"/>
                  </a:cubicBezTo>
                  <a:cubicBezTo>
                    <a:pt x="458" y="1296"/>
                    <a:pt x="458" y="1296"/>
                    <a:pt x="458" y="1296"/>
                  </a:cubicBezTo>
                  <a:cubicBezTo>
                    <a:pt x="466" y="1299"/>
                    <a:pt x="475" y="1295"/>
                    <a:pt x="478" y="1288"/>
                  </a:cubicBezTo>
                  <a:cubicBezTo>
                    <a:pt x="514" y="1218"/>
                    <a:pt x="514" y="1218"/>
                    <a:pt x="514" y="1218"/>
                  </a:cubicBezTo>
                  <a:cubicBezTo>
                    <a:pt x="545" y="1226"/>
                    <a:pt x="576" y="1232"/>
                    <a:pt x="607" y="1235"/>
                  </a:cubicBezTo>
                  <a:cubicBezTo>
                    <a:pt x="617" y="1313"/>
                    <a:pt x="617" y="1313"/>
                    <a:pt x="617" y="1313"/>
                  </a:cubicBezTo>
                  <a:cubicBezTo>
                    <a:pt x="618" y="1321"/>
                    <a:pt x="625" y="1327"/>
                    <a:pt x="634" y="1327"/>
                  </a:cubicBezTo>
                  <a:cubicBezTo>
                    <a:pt x="687" y="1327"/>
                    <a:pt x="687" y="1327"/>
                    <a:pt x="687" y="1327"/>
                  </a:cubicBezTo>
                  <a:cubicBezTo>
                    <a:pt x="695" y="1327"/>
                    <a:pt x="702" y="1321"/>
                    <a:pt x="703" y="1313"/>
                  </a:cubicBezTo>
                  <a:cubicBezTo>
                    <a:pt x="713" y="1235"/>
                    <a:pt x="713" y="1235"/>
                    <a:pt x="713" y="1235"/>
                  </a:cubicBezTo>
                  <a:cubicBezTo>
                    <a:pt x="744" y="1232"/>
                    <a:pt x="775" y="1226"/>
                    <a:pt x="806" y="1218"/>
                  </a:cubicBezTo>
                  <a:cubicBezTo>
                    <a:pt x="842" y="1288"/>
                    <a:pt x="842" y="1288"/>
                    <a:pt x="842" y="1288"/>
                  </a:cubicBezTo>
                  <a:cubicBezTo>
                    <a:pt x="845" y="1295"/>
                    <a:pt x="855" y="1299"/>
                    <a:pt x="862" y="1296"/>
                  </a:cubicBezTo>
                  <a:cubicBezTo>
                    <a:pt x="912" y="1278"/>
                    <a:pt x="912" y="1278"/>
                    <a:pt x="912" y="1278"/>
                  </a:cubicBezTo>
                  <a:cubicBezTo>
                    <a:pt x="920" y="1275"/>
                    <a:pt x="924" y="1267"/>
                    <a:pt x="922" y="1259"/>
                  </a:cubicBezTo>
                  <a:cubicBezTo>
                    <a:pt x="905" y="1182"/>
                    <a:pt x="905" y="1182"/>
                    <a:pt x="905" y="1182"/>
                  </a:cubicBezTo>
                  <a:cubicBezTo>
                    <a:pt x="919" y="1176"/>
                    <a:pt x="933" y="1168"/>
                    <a:pt x="947" y="1160"/>
                  </a:cubicBezTo>
                  <a:cubicBezTo>
                    <a:pt x="961" y="1152"/>
                    <a:pt x="974" y="1144"/>
                    <a:pt x="987" y="1135"/>
                  </a:cubicBezTo>
                  <a:cubicBezTo>
                    <a:pt x="1044" y="1188"/>
                    <a:pt x="1044" y="1188"/>
                    <a:pt x="1044" y="1188"/>
                  </a:cubicBezTo>
                  <a:cubicBezTo>
                    <a:pt x="1050" y="1194"/>
                    <a:pt x="1060" y="1194"/>
                    <a:pt x="1066" y="1189"/>
                  </a:cubicBezTo>
                  <a:cubicBezTo>
                    <a:pt x="1107" y="1155"/>
                    <a:pt x="1107" y="1155"/>
                    <a:pt x="1107" y="1155"/>
                  </a:cubicBezTo>
                  <a:cubicBezTo>
                    <a:pt x="1113" y="1150"/>
                    <a:pt x="1115" y="1140"/>
                    <a:pt x="1110" y="1133"/>
                  </a:cubicBezTo>
                  <a:cubicBezTo>
                    <a:pt x="1068" y="1067"/>
                    <a:pt x="1068" y="1067"/>
                    <a:pt x="1068" y="1067"/>
                  </a:cubicBezTo>
                  <a:cubicBezTo>
                    <a:pt x="1090" y="1045"/>
                    <a:pt x="1110" y="1020"/>
                    <a:pt x="1128" y="995"/>
                  </a:cubicBezTo>
                  <a:cubicBezTo>
                    <a:pt x="1201" y="1025"/>
                    <a:pt x="1201" y="1025"/>
                    <a:pt x="1201" y="1025"/>
                  </a:cubicBezTo>
                  <a:cubicBezTo>
                    <a:pt x="1208" y="1028"/>
                    <a:pt x="1218" y="1025"/>
                    <a:pt x="1222" y="1018"/>
                  </a:cubicBezTo>
                  <a:cubicBezTo>
                    <a:pt x="1248" y="972"/>
                    <a:pt x="1248" y="972"/>
                    <a:pt x="1248" y="972"/>
                  </a:cubicBezTo>
                  <a:cubicBezTo>
                    <a:pt x="1252" y="965"/>
                    <a:pt x="1250" y="956"/>
                    <a:pt x="1244" y="951"/>
                  </a:cubicBezTo>
                  <a:cubicBezTo>
                    <a:pt x="1181" y="903"/>
                    <a:pt x="1181" y="903"/>
                    <a:pt x="1181" y="903"/>
                  </a:cubicBezTo>
                  <a:cubicBezTo>
                    <a:pt x="1194" y="875"/>
                    <a:pt x="1205" y="845"/>
                    <a:pt x="1213" y="815"/>
                  </a:cubicBezTo>
                  <a:cubicBezTo>
                    <a:pt x="1292" y="819"/>
                    <a:pt x="1292" y="819"/>
                    <a:pt x="1292" y="819"/>
                  </a:cubicBezTo>
                  <a:cubicBezTo>
                    <a:pt x="1300" y="819"/>
                    <a:pt x="1308" y="813"/>
                    <a:pt x="1309" y="805"/>
                  </a:cubicBezTo>
                  <a:cubicBezTo>
                    <a:pt x="1318" y="753"/>
                    <a:pt x="1318" y="753"/>
                    <a:pt x="1318" y="753"/>
                  </a:cubicBezTo>
                  <a:cubicBezTo>
                    <a:pt x="1320" y="745"/>
                    <a:pt x="1315" y="736"/>
                    <a:pt x="1307" y="734"/>
                  </a:cubicBezTo>
                  <a:close/>
                  <a:moveTo>
                    <a:pt x="841" y="259"/>
                  </a:moveTo>
                  <a:cubicBezTo>
                    <a:pt x="714" y="479"/>
                    <a:pt x="714" y="479"/>
                    <a:pt x="714" y="479"/>
                  </a:cubicBezTo>
                  <a:cubicBezTo>
                    <a:pt x="679" y="469"/>
                    <a:pt x="642" y="468"/>
                    <a:pt x="606" y="479"/>
                  </a:cubicBezTo>
                  <a:cubicBezTo>
                    <a:pt x="479" y="259"/>
                    <a:pt x="479" y="259"/>
                    <a:pt x="479" y="259"/>
                  </a:cubicBezTo>
                  <a:cubicBezTo>
                    <a:pt x="597" y="206"/>
                    <a:pt x="729" y="209"/>
                    <a:pt x="841" y="259"/>
                  </a:cubicBezTo>
                  <a:close/>
                  <a:moveTo>
                    <a:pt x="692" y="719"/>
                  </a:moveTo>
                  <a:cubicBezTo>
                    <a:pt x="661" y="737"/>
                    <a:pt x="622" y="726"/>
                    <a:pt x="604" y="696"/>
                  </a:cubicBezTo>
                  <a:cubicBezTo>
                    <a:pt x="587" y="665"/>
                    <a:pt x="597" y="626"/>
                    <a:pt x="628" y="608"/>
                  </a:cubicBezTo>
                  <a:cubicBezTo>
                    <a:pt x="659" y="590"/>
                    <a:pt x="698" y="601"/>
                    <a:pt x="716" y="631"/>
                  </a:cubicBezTo>
                  <a:cubicBezTo>
                    <a:pt x="733" y="662"/>
                    <a:pt x="723" y="701"/>
                    <a:pt x="692" y="719"/>
                  </a:cubicBezTo>
                  <a:close/>
                  <a:moveTo>
                    <a:pt x="400" y="304"/>
                  </a:moveTo>
                  <a:cubicBezTo>
                    <a:pt x="527" y="524"/>
                    <a:pt x="527" y="524"/>
                    <a:pt x="527" y="524"/>
                  </a:cubicBezTo>
                  <a:cubicBezTo>
                    <a:pt x="500" y="550"/>
                    <a:pt x="482" y="583"/>
                    <a:pt x="473" y="618"/>
                  </a:cubicBezTo>
                  <a:cubicBezTo>
                    <a:pt x="219" y="618"/>
                    <a:pt x="219" y="618"/>
                    <a:pt x="219" y="618"/>
                  </a:cubicBezTo>
                  <a:cubicBezTo>
                    <a:pt x="232" y="496"/>
                    <a:pt x="295" y="380"/>
                    <a:pt x="400" y="304"/>
                  </a:cubicBezTo>
                  <a:close/>
                  <a:moveTo>
                    <a:pt x="400" y="1023"/>
                  </a:moveTo>
                  <a:cubicBezTo>
                    <a:pt x="351" y="987"/>
                    <a:pt x="308" y="941"/>
                    <a:pt x="276" y="885"/>
                  </a:cubicBezTo>
                  <a:cubicBezTo>
                    <a:pt x="244" y="829"/>
                    <a:pt x="225" y="769"/>
                    <a:pt x="219" y="709"/>
                  </a:cubicBezTo>
                  <a:cubicBezTo>
                    <a:pt x="473" y="709"/>
                    <a:pt x="473" y="709"/>
                    <a:pt x="473" y="709"/>
                  </a:cubicBezTo>
                  <a:cubicBezTo>
                    <a:pt x="477" y="726"/>
                    <a:pt x="484" y="743"/>
                    <a:pt x="493" y="760"/>
                  </a:cubicBezTo>
                  <a:cubicBezTo>
                    <a:pt x="503" y="776"/>
                    <a:pt x="514" y="790"/>
                    <a:pt x="527" y="803"/>
                  </a:cubicBezTo>
                  <a:lnTo>
                    <a:pt x="400" y="1023"/>
                  </a:lnTo>
                  <a:close/>
                  <a:moveTo>
                    <a:pt x="479" y="1068"/>
                  </a:moveTo>
                  <a:cubicBezTo>
                    <a:pt x="606" y="848"/>
                    <a:pt x="606" y="848"/>
                    <a:pt x="606" y="848"/>
                  </a:cubicBezTo>
                  <a:cubicBezTo>
                    <a:pt x="641" y="858"/>
                    <a:pt x="678" y="859"/>
                    <a:pt x="714" y="848"/>
                  </a:cubicBezTo>
                  <a:cubicBezTo>
                    <a:pt x="841" y="1068"/>
                    <a:pt x="841" y="1068"/>
                    <a:pt x="841" y="1068"/>
                  </a:cubicBezTo>
                  <a:cubicBezTo>
                    <a:pt x="723" y="1121"/>
                    <a:pt x="591" y="1118"/>
                    <a:pt x="479" y="1068"/>
                  </a:cubicBezTo>
                  <a:close/>
                  <a:moveTo>
                    <a:pt x="920" y="1023"/>
                  </a:moveTo>
                  <a:cubicBezTo>
                    <a:pt x="793" y="803"/>
                    <a:pt x="793" y="803"/>
                    <a:pt x="793" y="803"/>
                  </a:cubicBezTo>
                  <a:cubicBezTo>
                    <a:pt x="820" y="777"/>
                    <a:pt x="838" y="744"/>
                    <a:pt x="847" y="709"/>
                  </a:cubicBezTo>
                  <a:cubicBezTo>
                    <a:pt x="1101" y="709"/>
                    <a:pt x="1101" y="709"/>
                    <a:pt x="1101" y="709"/>
                  </a:cubicBezTo>
                  <a:cubicBezTo>
                    <a:pt x="1088" y="831"/>
                    <a:pt x="1025" y="947"/>
                    <a:pt x="920" y="1023"/>
                  </a:cubicBezTo>
                  <a:close/>
                  <a:moveTo>
                    <a:pt x="847" y="618"/>
                  </a:moveTo>
                  <a:cubicBezTo>
                    <a:pt x="843" y="601"/>
                    <a:pt x="836" y="584"/>
                    <a:pt x="827" y="567"/>
                  </a:cubicBezTo>
                  <a:cubicBezTo>
                    <a:pt x="817" y="551"/>
                    <a:pt x="806" y="537"/>
                    <a:pt x="793" y="524"/>
                  </a:cubicBezTo>
                  <a:cubicBezTo>
                    <a:pt x="920" y="304"/>
                    <a:pt x="920" y="304"/>
                    <a:pt x="920" y="304"/>
                  </a:cubicBezTo>
                  <a:cubicBezTo>
                    <a:pt x="969" y="340"/>
                    <a:pt x="1012" y="386"/>
                    <a:pt x="1044" y="442"/>
                  </a:cubicBezTo>
                  <a:cubicBezTo>
                    <a:pt x="1076" y="498"/>
                    <a:pt x="1095" y="558"/>
                    <a:pt x="1101" y="618"/>
                  </a:cubicBezTo>
                  <a:lnTo>
                    <a:pt x="847" y="6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65000"/>
                    <a:shade val="30000"/>
                    <a:satMod val="115000"/>
                  </a:schemeClr>
                </a:gs>
                <a:gs pos="60000">
                  <a:schemeClr val="bg1">
                    <a:lumMod val="65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42"/>
          <p:cNvGrpSpPr/>
          <p:nvPr/>
        </p:nvGrpSpPr>
        <p:grpSpPr>
          <a:xfrm>
            <a:off x="161016" y="2176244"/>
            <a:ext cx="2353584" cy="2319556"/>
            <a:chOff x="5135404" y="2352805"/>
            <a:chExt cx="2545428" cy="2508627"/>
          </a:xfrm>
          <a:effectLst/>
        </p:grpSpPr>
        <p:sp>
          <p:nvSpPr>
            <p:cNvPr id="26" name="Freeform 6"/>
            <p:cNvSpPr>
              <a:spLocks/>
            </p:cNvSpPr>
            <p:nvPr/>
          </p:nvSpPr>
          <p:spPr bwMode="auto">
            <a:xfrm rot="3659474">
              <a:off x="5210023" y="2395222"/>
              <a:ext cx="2391438" cy="2482019"/>
            </a:xfrm>
            <a:custGeom>
              <a:avLst/>
              <a:gdLst/>
              <a:ahLst/>
              <a:cxnLst>
                <a:cxn ang="0">
                  <a:pos x="1320" y="458"/>
                </a:cxn>
                <a:cxn ang="0">
                  <a:pos x="1190" y="231"/>
                </a:cxn>
                <a:cxn ang="0">
                  <a:pos x="791" y="458"/>
                </a:cxn>
                <a:cxn ang="0">
                  <a:pos x="791" y="0"/>
                </a:cxn>
                <a:cxn ang="0">
                  <a:pos x="529" y="0"/>
                </a:cxn>
                <a:cxn ang="0">
                  <a:pos x="529" y="458"/>
                </a:cxn>
                <a:cxn ang="0">
                  <a:pos x="129" y="231"/>
                </a:cxn>
                <a:cxn ang="0">
                  <a:pos x="0" y="458"/>
                </a:cxn>
                <a:cxn ang="0">
                  <a:pos x="396" y="685"/>
                </a:cxn>
                <a:cxn ang="0">
                  <a:pos x="0" y="909"/>
                </a:cxn>
                <a:cxn ang="0">
                  <a:pos x="129" y="1138"/>
                </a:cxn>
                <a:cxn ang="0">
                  <a:pos x="529" y="909"/>
                </a:cxn>
                <a:cxn ang="0">
                  <a:pos x="529" y="1370"/>
                </a:cxn>
                <a:cxn ang="0">
                  <a:pos x="791" y="1370"/>
                </a:cxn>
                <a:cxn ang="0">
                  <a:pos x="791" y="909"/>
                </a:cxn>
                <a:cxn ang="0">
                  <a:pos x="1190" y="1138"/>
                </a:cxn>
                <a:cxn ang="0">
                  <a:pos x="1320" y="909"/>
                </a:cxn>
                <a:cxn ang="0">
                  <a:pos x="923" y="685"/>
                </a:cxn>
                <a:cxn ang="0">
                  <a:pos x="1320" y="458"/>
                </a:cxn>
              </a:cxnLst>
              <a:rect l="0" t="0" r="r" b="b"/>
              <a:pathLst>
                <a:path w="1320" h="1370">
                  <a:moveTo>
                    <a:pt x="1320" y="458"/>
                  </a:moveTo>
                  <a:lnTo>
                    <a:pt x="1190" y="231"/>
                  </a:lnTo>
                  <a:lnTo>
                    <a:pt x="791" y="458"/>
                  </a:lnTo>
                  <a:lnTo>
                    <a:pt x="791" y="0"/>
                  </a:lnTo>
                  <a:lnTo>
                    <a:pt x="529" y="0"/>
                  </a:lnTo>
                  <a:lnTo>
                    <a:pt x="529" y="458"/>
                  </a:lnTo>
                  <a:lnTo>
                    <a:pt x="129" y="231"/>
                  </a:lnTo>
                  <a:lnTo>
                    <a:pt x="0" y="458"/>
                  </a:lnTo>
                  <a:lnTo>
                    <a:pt x="396" y="685"/>
                  </a:lnTo>
                  <a:lnTo>
                    <a:pt x="0" y="909"/>
                  </a:lnTo>
                  <a:lnTo>
                    <a:pt x="129" y="1138"/>
                  </a:lnTo>
                  <a:lnTo>
                    <a:pt x="529" y="909"/>
                  </a:lnTo>
                  <a:lnTo>
                    <a:pt x="529" y="1370"/>
                  </a:lnTo>
                  <a:lnTo>
                    <a:pt x="791" y="1370"/>
                  </a:lnTo>
                  <a:lnTo>
                    <a:pt x="791" y="909"/>
                  </a:lnTo>
                  <a:lnTo>
                    <a:pt x="1190" y="1138"/>
                  </a:lnTo>
                  <a:lnTo>
                    <a:pt x="1320" y="909"/>
                  </a:lnTo>
                  <a:lnTo>
                    <a:pt x="923" y="685"/>
                  </a:lnTo>
                  <a:lnTo>
                    <a:pt x="1320" y="458"/>
                  </a:lnTo>
                  <a:close/>
                </a:path>
              </a:pathLst>
            </a:custGeom>
            <a:solidFill>
              <a:srgbClr val="F5876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"/>
            <p:cNvSpPr>
              <a:spLocks/>
            </p:cNvSpPr>
            <p:nvPr/>
          </p:nvSpPr>
          <p:spPr bwMode="auto">
            <a:xfrm rot="3659474">
              <a:off x="5210023" y="2395222"/>
              <a:ext cx="2391438" cy="2482019"/>
            </a:xfrm>
            <a:custGeom>
              <a:avLst/>
              <a:gdLst/>
              <a:ahLst/>
              <a:cxnLst>
                <a:cxn ang="0">
                  <a:pos x="1320" y="458"/>
                </a:cxn>
                <a:cxn ang="0">
                  <a:pos x="1190" y="231"/>
                </a:cxn>
                <a:cxn ang="0">
                  <a:pos x="791" y="458"/>
                </a:cxn>
                <a:cxn ang="0">
                  <a:pos x="791" y="0"/>
                </a:cxn>
                <a:cxn ang="0">
                  <a:pos x="529" y="0"/>
                </a:cxn>
                <a:cxn ang="0">
                  <a:pos x="529" y="458"/>
                </a:cxn>
                <a:cxn ang="0">
                  <a:pos x="129" y="231"/>
                </a:cxn>
                <a:cxn ang="0">
                  <a:pos x="0" y="458"/>
                </a:cxn>
                <a:cxn ang="0">
                  <a:pos x="396" y="685"/>
                </a:cxn>
                <a:cxn ang="0">
                  <a:pos x="0" y="909"/>
                </a:cxn>
                <a:cxn ang="0">
                  <a:pos x="129" y="1138"/>
                </a:cxn>
                <a:cxn ang="0">
                  <a:pos x="529" y="909"/>
                </a:cxn>
                <a:cxn ang="0">
                  <a:pos x="529" y="1370"/>
                </a:cxn>
                <a:cxn ang="0">
                  <a:pos x="791" y="1370"/>
                </a:cxn>
                <a:cxn ang="0">
                  <a:pos x="791" y="909"/>
                </a:cxn>
                <a:cxn ang="0">
                  <a:pos x="1190" y="1138"/>
                </a:cxn>
                <a:cxn ang="0">
                  <a:pos x="1320" y="909"/>
                </a:cxn>
                <a:cxn ang="0">
                  <a:pos x="923" y="685"/>
                </a:cxn>
                <a:cxn ang="0">
                  <a:pos x="1320" y="458"/>
                </a:cxn>
              </a:cxnLst>
              <a:rect l="0" t="0" r="r" b="b"/>
              <a:pathLst>
                <a:path w="1320" h="1370">
                  <a:moveTo>
                    <a:pt x="1320" y="458"/>
                  </a:moveTo>
                  <a:lnTo>
                    <a:pt x="1190" y="231"/>
                  </a:lnTo>
                  <a:lnTo>
                    <a:pt x="791" y="458"/>
                  </a:lnTo>
                  <a:lnTo>
                    <a:pt x="791" y="0"/>
                  </a:lnTo>
                  <a:lnTo>
                    <a:pt x="529" y="0"/>
                  </a:lnTo>
                  <a:lnTo>
                    <a:pt x="529" y="458"/>
                  </a:lnTo>
                  <a:lnTo>
                    <a:pt x="129" y="231"/>
                  </a:lnTo>
                  <a:lnTo>
                    <a:pt x="0" y="458"/>
                  </a:lnTo>
                  <a:lnTo>
                    <a:pt x="396" y="685"/>
                  </a:lnTo>
                  <a:lnTo>
                    <a:pt x="0" y="909"/>
                  </a:lnTo>
                  <a:lnTo>
                    <a:pt x="129" y="1138"/>
                  </a:lnTo>
                  <a:lnTo>
                    <a:pt x="529" y="909"/>
                  </a:lnTo>
                  <a:lnTo>
                    <a:pt x="529" y="1370"/>
                  </a:lnTo>
                  <a:lnTo>
                    <a:pt x="791" y="1370"/>
                  </a:lnTo>
                  <a:lnTo>
                    <a:pt x="791" y="909"/>
                  </a:lnTo>
                  <a:lnTo>
                    <a:pt x="1190" y="1138"/>
                  </a:lnTo>
                  <a:lnTo>
                    <a:pt x="1320" y="909"/>
                  </a:lnTo>
                  <a:lnTo>
                    <a:pt x="923" y="685"/>
                  </a:lnTo>
                  <a:lnTo>
                    <a:pt x="1320" y="458"/>
                  </a:lnTo>
                  <a:close/>
                </a:path>
              </a:pathLst>
            </a:custGeom>
            <a:solidFill>
              <a:srgbClr val="F5876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"/>
            <p:cNvSpPr>
              <a:spLocks/>
            </p:cNvSpPr>
            <p:nvPr/>
          </p:nvSpPr>
          <p:spPr bwMode="auto">
            <a:xfrm rot="3659474">
              <a:off x="5181600" y="2362200"/>
              <a:ext cx="2453036" cy="2545428"/>
            </a:xfrm>
            <a:custGeom>
              <a:avLst/>
              <a:gdLst/>
              <a:ahLst/>
              <a:cxnLst>
                <a:cxn ang="0">
                  <a:pos x="507" y="298"/>
                </a:cxn>
                <a:cxn ang="0">
                  <a:pos x="500" y="242"/>
                </a:cxn>
                <a:cxn ang="0">
                  <a:pos x="573" y="200"/>
                </a:cxn>
                <a:cxn ang="0">
                  <a:pos x="517" y="101"/>
                </a:cxn>
                <a:cxn ang="0">
                  <a:pos x="443" y="143"/>
                </a:cxn>
                <a:cxn ang="0">
                  <a:pos x="343" y="85"/>
                </a:cxn>
                <a:cxn ang="0">
                  <a:pos x="343" y="0"/>
                </a:cxn>
                <a:cxn ang="0">
                  <a:pos x="230" y="0"/>
                </a:cxn>
                <a:cxn ang="0">
                  <a:pos x="230" y="85"/>
                </a:cxn>
                <a:cxn ang="0">
                  <a:pos x="130" y="143"/>
                </a:cxn>
                <a:cxn ang="0">
                  <a:pos x="56" y="101"/>
                </a:cxn>
                <a:cxn ang="0">
                  <a:pos x="0" y="200"/>
                </a:cxn>
                <a:cxn ang="0">
                  <a:pos x="73" y="242"/>
                </a:cxn>
                <a:cxn ang="0">
                  <a:pos x="66" y="298"/>
                </a:cxn>
                <a:cxn ang="0">
                  <a:pos x="73" y="354"/>
                </a:cxn>
                <a:cxn ang="0">
                  <a:pos x="0" y="396"/>
                </a:cxn>
                <a:cxn ang="0">
                  <a:pos x="56" y="495"/>
                </a:cxn>
                <a:cxn ang="0">
                  <a:pos x="130" y="453"/>
                </a:cxn>
                <a:cxn ang="0">
                  <a:pos x="230" y="511"/>
                </a:cxn>
                <a:cxn ang="0">
                  <a:pos x="230" y="595"/>
                </a:cxn>
                <a:cxn ang="0">
                  <a:pos x="343" y="595"/>
                </a:cxn>
                <a:cxn ang="0">
                  <a:pos x="343" y="511"/>
                </a:cxn>
                <a:cxn ang="0">
                  <a:pos x="443" y="453"/>
                </a:cxn>
                <a:cxn ang="0">
                  <a:pos x="517" y="495"/>
                </a:cxn>
                <a:cxn ang="0">
                  <a:pos x="573" y="396"/>
                </a:cxn>
                <a:cxn ang="0">
                  <a:pos x="500" y="354"/>
                </a:cxn>
                <a:cxn ang="0">
                  <a:pos x="507" y="298"/>
                </a:cxn>
              </a:cxnLst>
              <a:rect l="0" t="0" r="r" b="b"/>
              <a:pathLst>
                <a:path w="573" h="595">
                  <a:moveTo>
                    <a:pt x="507" y="298"/>
                  </a:moveTo>
                  <a:cubicBezTo>
                    <a:pt x="507" y="278"/>
                    <a:pt x="504" y="260"/>
                    <a:pt x="500" y="242"/>
                  </a:cubicBezTo>
                  <a:cubicBezTo>
                    <a:pt x="573" y="200"/>
                    <a:pt x="573" y="200"/>
                    <a:pt x="573" y="200"/>
                  </a:cubicBezTo>
                  <a:cubicBezTo>
                    <a:pt x="517" y="101"/>
                    <a:pt x="517" y="101"/>
                    <a:pt x="517" y="101"/>
                  </a:cubicBezTo>
                  <a:cubicBezTo>
                    <a:pt x="443" y="143"/>
                    <a:pt x="443" y="143"/>
                    <a:pt x="443" y="143"/>
                  </a:cubicBezTo>
                  <a:cubicBezTo>
                    <a:pt x="416" y="115"/>
                    <a:pt x="382" y="95"/>
                    <a:pt x="343" y="85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230" y="0"/>
                    <a:pt x="230" y="0"/>
                    <a:pt x="230" y="0"/>
                  </a:cubicBezTo>
                  <a:cubicBezTo>
                    <a:pt x="230" y="85"/>
                    <a:pt x="230" y="85"/>
                    <a:pt x="230" y="85"/>
                  </a:cubicBezTo>
                  <a:cubicBezTo>
                    <a:pt x="191" y="95"/>
                    <a:pt x="157" y="115"/>
                    <a:pt x="130" y="143"/>
                  </a:cubicBezTo>
                  <a:cubicBezTo>
                    <a:pt x="56" y="101"/>
                    <a:pt x="56" y="101"/>
                    <a:pt x="56" y="101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73" y="242"/>
                    <a:pt x="73" y="242"/>
                    <a:pt x="73" y="242"/>
                  </a:cubicBezTo>
                  <a:cubicBezTo>
                    <a:pt x="68" y="260"/>
                    <a:pt x="66" y="278"/>
                    <a:pt x="66" y="298"/>
                  </a:cubicBezTo>
                  <a:cubicBezTo>
                    <a:pt x="66" y="317"/>
                    <a:pt x="68" y="336"/>
                    <a:pt x="73" y="354"/>
                  </a:cubicBezTo>
                  <a:cubicBezTo>
                    <a:pt x="0" y="396"/>
                    <a:pt x="0" y="396"/>
                    <a:pt x="0" y="396"/>
                  </a:cubicBezTo>
                  <a:cubicBezTo>
                    <a:pt x="56" y="495"/>
                    <a:pt x="56" y="495"/>
                    <a:pt x="56" y="495"/>
                  </a:cubicBezTo>
                  <a:cubicBezTo>
                    <a:pt x="130" y="453"/>
                    <a:pt x="130" y="453"/>
                    <a:pt x="130" y="453"/>
                  </a:cubicBezTo>
                  <a:cubicBezTo>
                    <a:pt x="157" y="481"/>
                    <a:pt x="191" y="501"/>
                    <a:pt x="230" y="511"/>
                  </a:cubicBezTo>
                  <a:cubicBezTo>
                    <a:pt x="230" y="595"/>
                    <a:pt x="230" y="595"/>
                    <a:pt x="230" y="595"/>
                  </a:cubicBezTo>
                  <a:cubicBezTo>
                    <a:pt x="343" y="595"/>
                    <a:pt x="343" y="595"/>
                    <a:pt x="343" y="595"/>
                  </a:cubicBezTo>
                  <a:cubicBezTo>
                    <a:pt x="343" y="511"/>
                    <a:pt x="343" y="511"/>
                    <a:pt x="343" y="511"/>
                  </a:cubicBezTo>
                  <a:cubicBezTo>
                    <a:pt x="382" y="501"/>
                    <a:pt x="416" y="481"/>
                    <a:pt x="443" y="453"/>
                  </a:cubicBezTo>
                  <a:cubicBezTo>
                    <a:pt x="517" y="495"/>
                    <a:pt x="517" y="495"/>
                    <a:pt x="517" y="495"/>
                  </a:cubicBezTo>
                  <a:cubicBezTo>
                    <a:pt x="573" y="396"/>
                    <a:pt x="573" y="396"/>
                    <a:pt x="573" y="396"/>
                  </a:cubicBezTo>
                  <a:cubicBezTo>
                    <a:pt x="500" y="354"/>
                    <a:pt x="500" y="354"/>
                    <a:pt x="500" y="354"/>
                  </a:cubicBezTo>
                  <a:cubicBezTo>
                    <a:pt x="504" y="336"/>
                    <a:pt x="507" y="317"/>
                    <a:pt x="507" y="298"/>
                  </a:cubicBezTo>
                  <a:close/>
                </a:path>
              </a:pathLst>
            </a:custGeom>
            <a:solidFill>
              <a:srgbClr val="3A3A3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"/>
            <p:cNvSpPr>
              <a:spLocks/>
            </p:cNvSpPr>
            <p:nvPr/>
          </p:nvSpPr>
          <p:spPr bwMode="auto">
            <a:xfrm rot="3659474">
              <a:off x="5210023" y="2395222"/>
              <a:ext cx="2391438" cy="2482019"/>
            </a:xfrm>
            <a:custGeom>
              <a:avLst/>
              <a:gdLst/>
              <a:ahLst/>
              <a:cxnLst>
                <a:cxn ang="0">
                  <a:pos x="495" y="290"/>
                </a:cxn>
                <a:cxn ang="0">
                  <a:pos x="487" y="235"/>
                </a:cxn>
                <a:cxn ang="0">
                  <a:pos x="559" y="194"/>
                </a:cxn>
                <a:cxn ang="0">
                  <a:pos x="504" y="98"/>
                </a:cxn>
                <a:cxn ang="0">
                  <a:pos x="432" y="139"/>
                </a:cxn>
                <a:cxn ang="0">
                  <a:pos x="335" y="82"/>
                </a:cxn>
                <a:cxn ang="0">
                  <a:pos x="335" y="0"/>
                </a:cxn>
                <a:cxn ang="0">
                  <a:pos x="224" y="0"/>
                </a:cxn>
                <a:cxn ang="0">
                  <a:pos x="224" y="82"/>
                </a:cxn>
                <a:cxn ang="0">
                  <a:pos x="127" y="139"/>
                </a:cxn>
                <a:cxn ang="0">
                  <a:pos x="55" y="98"/>
                </a:cxn>
                <a:cxn ang="0">
                  <a:pos x="0" y="194"/>
                </a:cxn>
                <a:cxn ang="0">
                  <a:pos x="72" y="235"/>
                </a:cxn>
                <a:cxn ang="0">
                  <a:pos x="64" y="290"/>
                </a:cxn>
                <a:cxn ang="0">
                  <a:pos x="72" y="345"/>
                </a:cxn>
                <a:cxn ang="0">
                  <a:pos x="0" y="385"/>
                </a:cxn>
                <a:cxn ang="0">
                  <a:pos x="55" y="482"/>
                </a:cxn>
                <a:cxn ang="0">
                  <a:pos x="127" y="441"/>
                </a:cxn>
                <a:cxn ang="0">
                  <a:pos x="224" y="498"/>
                </a:cxn>
                <a:cxn ang="0">
                  <a:pos x="224" y="580"/>
                </a:cxn>
                <a:cxn ang="0">
                  <a:pos x="335" y="580"/>
                </a:cxn>
                <a:cxn ang="0">
                  <a:pos x="335" y="498"/>
                </a:cxn>
                <a:cxn ang="0">
                  <a:pos x="432" y="441"/>
                </a:cxn>
                <a:cxn ang="0">
                  <a:pos x="504" y="482"/>
                </a:cxn>
                <a:cxn ang="0">
                  <a:pos x="559" y="385"/>
                </a:cxn>
                <a:cxn ang="0">
                  <a:pos x="487" y="345"/>
                </a:cxn>
                <a:cxn ang="0">
                  <a:pos x="495" y="290"/>
                </a:cxn>
              </a:cxnLst>
              <a:rect l="0" t="0" r="r" b="b"/>
              <a:pathLst>
                <a:path w="559" h="580">
                  <a:moveTo>
                    <a:pt x="495" y="290"/>
                  </a:moveTo>
                  <a:cubicBezTo>
                    <a:pt x="495" y="271"/>
                    <a:pt x="492" y="253"/>
                    <a:pt x="487" y="235"/>
                  </a:cubicBezTo>
                  <a:cubicBezTo>
                    <a:pt x="559" y="194"/>
                    <a:pt x="559" y="194"/>
                    <a:pt x="559" y="194"/>
                  </a:cubicBezTo>
                  <a:cubicBezTo>
                    <a:pt x="504" y="98"/>
                    <a:pt x="504" y="98"/>
                    <a:pt x="504" y="98"/>
                  </a:cubicBezTo>
                  <a:cubicBezTo>
                    <a:pt x="432" y="139"/>
                    <a:pt x="432" y="139"/>
                    <a:pt x="432" y="139"/>
                  </a:cubicBezTo>
                  <a:cubicBezTo>
                    <a:pt x="406" y="112"/>
                    <a:pt x="372" y="92"/>
                    <a:pt x="335" y="82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24" y="82"/>
                    <a:pt x="224" y="82"/>
                    <a:pt x="224" y="82"/>
                  </a:cubicBezTo>
                  <a:cubicBezTo>
                    <a:pt x="187" y="92"/>
                    <a:pt x="153" y="112"/>
                    <a:pt x="127" y="139"/>
                  </a:cubicBezTo>
                  <a:cubicBezTo>
                    <a:pt x="55" y="98"/>
                    <a:pt x="55" y="98"/>
                    <a:pt x="55" y="98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72" y="235"/>
                    <a:pt x="72" y="235"/>
                    <a:pt x="72" y="235"/>
                  </a:cubicBezTo>
                  <a:cubicBezTo>
                    <a:pt x="67" y="253"/>
                    <a:pt x="64" y="271"/>
                    <a:pt x="64" y="290"/>
                  </a:cubicBezTo>
                  <a:cubicBezTo>
                    <a:pt x="64" y="309"/>
                    <a:pt x="67" y="327"/>
                    <a:pt x="72" y="345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55" y="482"/>
                    <a:pt x="55" y="482"/>
                    <a:pt x="55" y="482"/>
                  </a:cubicBezTo>
                  <a:cubicBezTo>
                    <a:pt x="127" y="441"/>
                    <a:pt x="127" y="441"/>
                    <a:pt x="127" y="441"/>
                  </a:cubicBezTo>
                  <a:cubicBezTo>
                    <a:pt x="153" y="468"/>
                    <a:pt x="187" y="488"/>
                    <a:pt x="224" y="498"/>
                  </a:cubicBezTo>
                  <a:cubicBezTo>
                    <a:pt x="224" y="580"/>
                    <a:pt x="224" y="580"/>
                    <a:pt x="224" y="580"/>
                  </a:cubicBezTo>
                  <a:cubicBezTo>
                    <a:pt x="335" y="580"/>
                    <a:pt x="335" y="580"/>
                    <a:pt x="335" y="580"/>
                  </a:cubicBezTo>
                  <a:cubicBezTo>
                    <a:pt x="335" y="498"/>
                    <a:pt x="335" y="498"/>
                    <a:pt x="335" y="498"/>
                  </a:cubicBezTo>
                  <a:cubicBezTo>
                    <a:pt x="372" y="488"/>
                    <a:pt x="406" y="468"/>
                    <a:pt x="432" y="441"/>
                  </a:cubicBezTo>
                  <a:cubicBezTo>
                    <a:pt x="504" y="482"/>
                    <a:pt x="504" y="482"/>
                    <a:pt x="504" y="482"/>
                  </a:cubicBezTo>
                  <a:cubicBezTo>
                    <a:pt x="559" y="385"/>
                    <a:pt x="559" y="385"/>
                    <a:pt x="559" y="385"/>
                  </a:cubicBezTo>
                  <a:cubicBezTo>
                    <a:pt x="487" y="345"/>
                    <a:pt x="487" y="345"/>
                    <a:pt x="487" y="345"/>
                  </a:cubicBezTo>
                  <a:cubicBezTo>
                    <a:pt x="492" y="327"/>
                    <a:pt x="495" y="309"/>
                    <a:pt x="495" y="29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50000"/>
                  </a:schemeClr>
                </a:gs>
                <a:gs pos="50000">
                  <a:schemeClr val="accent1">
                    <a:lumMod val="5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Oval 11"/>
            <p:cNvSpPr>
              <a:spLocks noChangeArrowheads="1"/>
            </p:cNvSpPr>
            <p:nvPr/>
          </p:nvSpPr>
          <p:spPr bwMode="auto">
            <a:xfrm rot="3659474">
              <a:off x="5714934" y="2945651"/>
              <a:ext cx="1382323" cy="137869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Oval 12"/>
            <p:cNvSpPr>
              <a:spLocks noChangeArrowheads="1"/>
            </p:cNvSpPr>
            <p:nvPr/>
          </p:nvSpPr>
          <p:spPr bwMode="auto">
            <a:xfrm rot="3659474">
              <a:off x="5749355" y="2980073"/>
              <a:ext cx="1313479" cy="1309853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50000">
                  <a:schemeClr val="accent2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81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Oval 13"/>
            <p:cNvSpPr>
              <a:spLocks noChangeArrowheads="1"/>
            </p:cNvSpPr>
            <p:nvPr/>
          </p:nvSpPr>
          <p:spPr bwMode="auto">
            <a:xfrm rot="3659474">
              <a:off x="6160144" y="3392120"/>
              <a:ext cx="492781" cy="48734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50000"/>
                    <a:shade val="30000"/>
                    <a:satMod val="115000"/>
                  </a:schemeClr>
                </a:gs>
                <a:gs pos="50000">
                  <a:schemeClr val="bg1">
                    <a:lumMod val="50000"/>
                    <a:shade val="67500"/>
                    <a:satMod val="115000"/>
                  </a:schemeClr>
                </a:gs>
                <a:gs pos="100000">
                  <a:schemeClr val="bg1">
                    <a:lumMod val="5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"/>
            <p:cNvSpPr>
              <a:spLocks/>
            </p:cNvSpPr>
            <p:nvPr/>
          </p:nvSpPr>
          <p:spPr bwMode="auto">
            <a:xfrm rot="3659474">
              <a:off x="5452134" y="2404439"/>
              <a:ext cx="2164975" cy="2061707"/>
            </a:xfrm>
            <a:custGeom>
              <a:avLst/>
              <a:gdLst/>
              <a:ahLst/>
              <a:cxnLst>
                <a:cxn ang="0">
                  <a:pos x="310" y="306"/>
                </a:cxn>
                <a:cxn ang="0">
                  <a:pos x="432" y="139"/>
                </a:cxn>
                <a:cxn ang="0">
                  <a:pos x="335" y="82"/>
                </a:cxn>
                <a:cxn ang="0">
                  <a:pos x="335" y="0"/>
                </a:cxn>
                <a:cxn ang="0">
                  <a:pos x="224" y="0"/>
                </a:cxn>
                <a:cxn ang="0">
                  <a:pos x="224" y="82"/>
                </a:cxn>
                <a:cxn ang="0">
                  <a:pos x="127" y="139"/>
                </a:cxn>
                <a:cxn ang="0">
                  <a:pos x="55" y="98"/>
                </a:cxn>
                <a:cxn ang="0">
                  <a:pos x="0" y="194"/>
                </a:cxn>
                <a:cxn ang="0">
                  <a:pos x="72" y="235"/>
                </a:cxn>
                <a:cxn ang="0">
                  <a:pos x="64" y="290"/>
                </a:cxn>
                <a:cxn ang="0">
                  <a:pos x="72" y="345"/>
                </a:cxn>
                <a:cxn ang="0">
                  <a:pos x="0" y="385"/>
                </a:cxn>
                <a:cxn ang="0">
                  <a:pos x="55" y="482"/>
                </a:cxn>
                <a:cxn ang="0">
                  <a:pos x="127" y="441"/>
                </a:cxn>
                <a:cxn ang="0">
                  <a:pos x="310" y="306"/>
                </a:cxn>
              </a:cxnLst>
              <a:rect l="0" t="0" r="r" b="b"/>
              <a:pathLst>
                <a:path w="506" h="482">
                  <a:moveTo>
                    <a:pt x="310" y="306"/>
                  </a:moveTo>
                  <a:cubicBezTo>
                    <a:pt x="506" y="290"/>
                    <a:pt x="432" y="139"/>
                    <a:pt x="432" y="139"/>
                  </a:cubicBezTo>
                  <a:cubicBezTo>
                    <a:pt x="406" y="112"/>
                    <a:pt x="372" y="92"/>
                    <a:pt x="335" y="82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24" y="82"/>
                    <a:pt x="224" y="82"/>
                    <a:pt x="224" y="82"/>
                  </a:cubicBezTo>
                  <a:cubicBezTo>
                    <a:pt x="187" y="92"/>
                    <a:pt x="153" y="112"/>
                    <a:pt x="127" y="139"/>
                  </a:cubicBezTo>
                  <a:cubicBezTo>
                    <a:pt x="55" y="98"/>
                    <a:pt x="55" y="98"/>
                    <a:pt x="55" y="98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72" y="235"/>
                    <a:pt x="72" y="235"/>
                    <a:pt x="72" y="235"/>
                  </a:cubicBezTo>
                  <a:cubicBezTo>
                    <a:pt x="67" y="253"/>
                    <a:pt x="64" y="271"/>
                    <a:pt x="64" y="290"/>
                  </a:cubicBezTo>
                  <a:cubicBezTo>
                    <a:pt x="64" y="309"/>
                    <a:pt x="67" y="327"/>
                    <a:pt x="72" y="345"/>
                  </a:cubicBezTo>
                  <a:cubicBezTo>
                    <a:pt x="0" y="385"/>
                    <a:pt x="0" y="385"/>
                    <a:pt x="0" y="385"/>
                  </a:cubicBezTo>
                  <a:cubicBezTo>
                    <a:pt x="55" y="482"/>
                    <a:pt x="55" y="482"/>
                    <a:pt x="55" y="482"/>
                  </a:cubicBezTo>
                  <a:cubicBezTo>
                    <a:pt x="127" y="441"/>
                    <a:pt x="127" y="441"/>
                    <a:pt x="127" y="441"/>
                  </a:cubicBezTo>
                  <a:cubicBezTo>
                    <a:pt x="127" y="441"/>
                    <a:pt x="113" y="323"/>
                    <a:pt x="310" y="30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4D4D4D">
                    <a:shade val="30000"/>
                    <a:satMod val="115000"/>
                  </a:srgbClr>
                </a:gs>
                <a:gs pos="47000">
                  <a:srgbClr val="4D4D4D">
                    <a:shade val="67500"/>
                    <a:satMod val="115000"/>
                    <a:alpha val="44000"/>
                  </a:srgbClr>
                </a:gs>
                <a:gs pos="0">
                  <a:srgbClr val="4D4D4D">
                    <a:shade val="100000"/>
                    <a:satMod val="115000"/>
                    <a:alpha val="54000"/>
                  </a:srgb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Oval 14"/>
            <p:cNvSpPr>
              <a:spLocks noChangeArrowheads="1"/>
            </p:cNvSpPr>
            <p:nvPr/>
          </p:nvSpPr>
          <p:spPr bwMode="auto">
            <a:xfrm rot="3659474">
              <a:off x="6181884" y="3413861"/>
              <a:ext cx="449300" cy="443864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407212" y="1716516"/>
            <a:ext cx="3383988" cy="3388884"/>
            <a:chOff x="2483412" y="1640316"/>
            <a:chExt cx="3383988" cy="3388884"/>
          </a:xfrm>
        </p:grpSpPr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3100463" y="2676081"/>
              <a:ext cx="1760554" cy="1736068"/>
            </a:xfrm>
            <a:custGeom>
              <a:avLst/>
              <a:gdLst/>
              <a:ahLst/>
              <a:cxnLst>
                <a:cxn ang="0">
                  <a:pos x="185" y="300"/>
                </a:cxn>
                <a:cxn ang="0">
                  <a:pos x="304" y="257"/>
                </a:cxn>
                <a:cxn ang="0">
                  <a:pos x="209" y="170"/>
                </a:cxn>
                <a:cxn ang="0">
                  <a:pos x="185" y="174"/>
                </a:cxn>
                <a:cxn ang="0">
                  <a:pos x="125" y="114"/>
                </a:cxn>
                <a:cxn ang="0">
                  <a:pos x="155" y="62"/>
                </a:cxn>
                <a:cxn ang="0">
                  <a:pos x="39" y="0"/>
                </a:cxn>
                <a:cxn ang="0">
                  <a:pos x="0" y="114"/>
                </a:cxn>
                <a:cxn ang="0">
                  <a:pos x="185" y="300"/>
                </a:cxn>
              </a:cxnLst>
              <a:rect l="0" t="0" r="r" b="b"/>
              <a:pathLst>
                <a:path w="304" h="300">
                  <a:moveTo>
                    <a:pt x="185" y="300"/>
                  </a:moveTo>
                  <a:cubicBezTo>
                    <a:pt x="231" y="300"/>
                    <a:pt x="272" y="284"/>
                    <a:pt x="304" y="257"/>
                  </a:cubicBezTo>
                  <a:cubicBezTo>
                    <a:pt x="274" y="246"/>
                    <a:pt x="238" y="222"/>
                    <a:pt x="209" y="170"/>
                  </a:cubicBezTo>
                  <a:cubicBezTo>
                    <a:pt x="201" y="173"/>
                    <a:pt x="194" y="174"/>
                    <a:pt x="185" y="174"/>
                  </a:cubicBezTo>
                  <a:cubicBezTo>
                    <a:pt x="152" y="174"/>
                    <a:pt x="125" y="147"/>
                    <a:pt x="125" y="114"/>
                  </a:cubicBezTo>
                  <a:cubicBezTo>
                    <a:pt x="125" y="92"/>
                    <a:pt x="137" y="72"/>
                    <a:pt x="155" y="62"/>
                  </a:cubicBezTo>
                  <a:cubicBezTo>
                    <a:pt x="120" y="14"/>
                    <a:pt x="75" y="1"/>
                    <a:pt x="39" y="0"/>
                  </a:cubicBezTo>
                  <a:cubicBezTo>
                    <a:pt x="14" y="32"/>
                    <a:pt x="0" y="71"/>
                    <a:pt x="0" y="114"/>
                  </a:cubicBezTo>
                  <a:cubicBezTo>
                    <a:pt x="0" y="217"/>
                    <a:pt x="83" y="300"/>
                    <a:pt x="185" y="30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6">
                    <a:lumMod val="40000"/>
                    <a:lumOff val="60000"/>
                  </a:schemeClr>
                </a:gs>
              </a:gsLst>
              <a:lin ang="135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3825253" y="3036027"/>
              <a:ext cx="484826" cy="64643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0" y="52"/>
                </a:cxn>
                <a:cxn ang="0">
                  <a:pos x="60" y="112"/>
                </a:cxn>
                <a:cxn ang="0">
                  <a:pos x="84" y="108"/>
                </a:cxn>
                <a:cxn ang="0">
                  <a:pos x="60" y="58"/>
                </a:cxn>
                <a:cxn ang="0">
                  <a:pos x="30" y="0"/>
                </a:cxn>
              </a:cxnLst>
              <a:rect l="0" t="0" r="r" b="b"/>
              <a:pathLst>
                <a:path w="84" h="112">
                  <a:moveTo>
                    <a:pt x="30" y="0"/>
                  </a:moveTo>
                  <a:cubicBezTo>
                    <a:pt x="12" y="10"/>
                    <a:pt x="0" y="30"/>
                    <a:pt x="0" y="52"/>
                  </a:cubicBezTo>
                  <a:cubicBezTo>
                    <a:pt x="0" y="85"/>
                    <a:pt x="27" y="112"/>
                    <a:pt x="60" y="112"/>
                  </a:cubicBezTo>
                  <a:cubicBezTo>
                    <a:pt x="69" y="112"/>
                    <a:pt x="76" y="111"/>
                    <a:pt x="84" y="108"/>
                  </a:cubicBezTo>
                  <a:cubicBezTo>
                    <a:pt x="75" y="93"/>
                    <a:pt x="68" y="77"/>
                    <a:pt x="60" y="58"/>
                  </a:cubicBezTo>
                  <a:cubicBezTo>
                    <a:pt x="52" y="34"/>
                    <a:pt x="41" y="15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483412" y="2676081"/>
              <a:ext cx="2759590" cy="2353119"/>
            </a:xfrm>
            <a:custGeom>
              <a:avLst/>
              <a:gdLst/>
              <a:ahLst/>
              <a:cxnLst>
                <a:cxn ang="0">
                  <a:pos x="411" y="257"/>
                </a:cxn>
                <a:cxn ang="0">
                  <a:pos x="292" y="300"/>
                </a:cxn>
                <a:cxn ang="0">
                  <a:pos x="107" y="114"/>
                </a:cxn>
                <a:cxn ang="0">
                  <a:pos x="146" y="0"/>
                </a:cxn>
                <a:cxn ang="0">
                  <a:pos x="78" y="13"/>
                </a:cxn>
                <a:cxn ang="0">
                  <a:pos x="57" y="86"/>
                </a:cxn>
                <a:cxn ang="0">
                  <a:pos x="0" y="86"/>
                </a:cxn>
                <a:cxn ang="0">
                  <a:pos x="0" y="142"/>
                </a:cxn>
                <a:cxn ang="0">
                  <a:pos x="57" y="142"/>
                </a:cxn>
                <a:cxn ang="0">
                  <a:pos x="78" y="215"/>
                </a:cxn>
                <a:cxn ang="0">
                  <a:pos x="29" y="246"/>
                </a:cxn>
                <a:cxn ang="0">
                  <a:pos x="59" y="293"/>
                </a:cxn>
                <a:cxn ang="0">
                  <a:pos x="108" y="262"/>
                </a:cxn>
                <a:cxn ang="0">
                  <a:pos x="149" y="302"/>
                </a:cxn>
                <a:cxn ang="0">
                  <a:pos x="120" y="352"/>
                </a:cxn>
                <a:cxn ang="0">
                  <a:pos x="168" y="380"/>
                </a:cxn>
                <a:cxn ang="0">
                  <a:pos x="197" y="331"/>
                </a:cxn>
                <a:cxn ang="0">
                  <a:pos x="265" y="349"/>
                </a:cxn>
                <a:cxn ang="0">
                  <a:pos x="265" y="407"/>
                </a:cxn>
                <a:cxn ang="0">
                  <a:pos x="320" y="407"/>
                </a:cxn>
                <a:cxn ang="0">
                  <a:pos x="320" y="349"/>
                </a:cxn>
                <a:cxn ang="0">
                  <a:pos x="388" y="331"/>
                </a:cxn>
                <a:cxn ang="0">
                  <a:pos x="417" y="380"/>
                </a:cxn>
                <a:cxn ang="0">
                  <a:pos x="465" y="352"/>
                </a:cxn>
                <a:cxn ang="0">
                  <a:pos x="436" y="302"/>
                </a:cxn>
                <a:cxn ang="0">
                  <a:pos x="477" y="262"/>
                </a:cxn>
                <a:cxn ang="0">
                  <a:pos x="411" y="257"/>
                </a:cxn>
              </a:cxnLst>
              <a:rect l="0" t="0" r="r" b="b"/>
              <a:pathLst>
                <a:path w="477" h="407">
                  <a:moveTo>
                    <a:pt x="411" y="257"/>
                  </a:moveTo>
                  <a:cubicBezTo>
                    <a:pt x="379" y="284"/>
                    <a:pt x="338" y="300"/>
                    <a:pt x="292" y="300"/>
                  </a:cubicBezTo>
                  <a:cubicBezTo>
                    <a:pt x="190" y="300"/>
                    <a:pt x="107" y="217"/>
                    <a:pt x="107" y="114"/>
                  </a:cubicBezTo>
                  <a:cubicBezTo>
                    <a:pt x="107" y="71"/>
                    <a:pt x="121" y="32"/>
                    <a:pt x="146" y="0"/>
                  </a:cubicBezTo>
                  <a:cubicBezTo>
                    <a:pt x="107" y="0"/>
                    <a:pt x="78" y="13"/>
                    <a:pt x="78" y="13"/>
                  </a:cubicBezTo>
                  <a:cubicBezTo>
                    <a:pt x="67" y="35"/>
                    <a:pt x="60" y="60"/>
                    <a:pt x="57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57" y="142"/>
                    <a:pt x="57" y="142"/>
                    <a:pt x="57" y="142"/>
                  </a:cubicBezTo>
                  <a:cubicBezTo>
                    <a:pt x="60" y="168"/>
                    <a:pt x="67" y="192"/>
                    <a:pt x="78" y="215"/>
                  </a:cubicBezTo>
                  <a:cubicBezTo>
                    <a:pt x="29" y="246"/>
                    <a:pt x="29" y="246"/>
                    <a:pt x="29" y="246"/>
                  </a:cubicBezTo>
                  <a:cubicBezTo>
                    <a:pt x="59" y="293"/>
                    <a:pt x="59" y="293"/>
                    <a:pt x="59" y="293"/>
                  </a:cubicBezTo>
                  <a:cubicBezTo>
                    <a:pt x="108" y="262"/>
                    <a:pt x="108" y="262"/>
                    <a:pt x="108" y="262"/>
                  </a:cubicBezTo>
                  <a:cubicBezTo>
                    <a:pt x="120" y="277"/>
                    <a:pt x="134" y="291"/>
                    <a:pt x="149" y="302"/>
                  </a:cubicBezTo>
                  <a:cubicBezTo>
                    <a:pt x="120" y="352"/>
                    <a:pt x="120" y="352"/>
                    <a:pt x="120" y="352"/>
                  </a:cubicBezTo>
                  <a:cubicBezTo>
                    <a:pt x="168" y="380"/>
                    <a:pt x="168" y="380"/>
                    <a:pt x="168" y="380"/>
                  </a:cubicBezTo>
                  <a:cubicBezTo>
                    <a:pt x="197" y="331"/>
                    <a:pt x="197" y="331"/>
                    <a:pt x="197" y="331"/>
                  </a:cubicBezTo>
                  <a:cubicBezTo>
                    <a:pt x="218" y="340"/>
                    <a:pt x="241" y="346"/>
                    <a:pt x="265" y="349"/>
                  </a:cubicBezTo>
                  <a:cubicBezTo>
                    <a:pt x="265" y="407"/>
                    <a:pt x="265" y="407"/>
                    <a:pt x="265" y="407"/>
                  </a:cubicBezTo>
                  <a:cubicBezTo>
                    <a:pt x="320" y="407"/>
                    <a:pt x="320" y="407"/>
                    <a:pt x="320" y="407"/>
                  </a:cubicBezTo>
                  <a:cubicBezTo>
                    <a:pt x="320" y="349"/>
                    <a:pt x="320" y="349"/>
                    <a:pt x="320" y="349"/>
                  </a:cubicBezTo>
                  <a:cubicBezTo>
                    <a:pt x="344" y="346"/>
                    <a:pt x="367" y="340"/>
                    <a:pt x="388" y="331"/>
                  </a:cubicBezTo>
                  <a:cubicBezTo>
                    <a:pt x="417" y="380"/>
                    <a:pt x="417" y="380"/>
                    <a:pt x="417" y="380"/>
                  </a:cubicBezTo>
                  <a:cubicBezTo>
                    <a:pt x="465" y="352"/>
                    <a:pt x="465" y="352"/>
                    <a:pt x="465" y="352"/>
                  </a:cubicBezTo>
                  <a:cubicBezTo>
                    <a:pt x="436" y="302"/>
                    <a:pt x="436" y="302"/>
                    <a:pt x="436" y="302"/>
                  </a:cubicBezTo>
                  <a:cubicBezTo>
                    <a:pt x="451" y="291"/>
                    <a:pt x="465" y="277"/>
                    <a:pt x="477" y="262"/>
                  </a:cubicBezTo>
                  <a:cubicBezTo>
                    <a:pt x="477" y="262"/>
                    <a:pt x="448" y="270"/>
                    <a:pt x="411" y="25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5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649918" y="1640316"/>
              <a:ext cx="3217482" cy="2730206"/>
            </a:xfrm>
            <a:custGeom>
              <a:avLst/>
              <a:gdLst/>
              <a:ahLst/>
              <a:cxnLst>
                <a:cxn ang="0">
                  <a:pos x="556" y="321"/>
                </a:cxn>
                <a:cxn ang="0">
                  <a:pos x="556" y="265"/>
                </a:cxn>
                <a:cxn ang="0">
                  <a:pos x="499" y="265"/>
                </a:cxn>
                <a:cxn ang="0">
                  <a:pos x="478" y="192"/>
                </a:cxn>
                <a:cxn ang="0">
                  <a:pos x="526" y="161"/>
                </a:cxn>
                <a:cxn ang="0">
                  <a:pos x="497" y="114"/>
                </a:cxn>
                <a:cxn ang="0">
                  <a:pos x="448" y="144"/>
                </a:cxn>
                <a:cxn ang="0">
                  <a:pos x="407" y="104"/>
                </a:cxn>
                <a:cxn ang="0">
                  <a:pos x="436" y="55"/>
                </a:cxn>
                <a:cxn ang="0">
                  <a:pos x="388" y="26"/>
                </a:cxn>
                <a:cxn ang="0">
                  <a:pos x="359" y="76"/>
                </a:cxn>
                <a:cxn ang="0">
                  <a:pos x="291" y="58"/>
                </a:cxn>
                <a:cxn ang="0">
                  <a:pos x="291" y="0"/>
                </a:cxn>
                <a:cxn ang="0">
                  <a:pos x="236" y="0"/>
                </a:cxn>
                <a:cxn ang="0">
                  <a:pos x="236" y="58"/>
                </a:cxn>
                <a:cxn ang="0">
                  <a:pos x="168" y="76"/>
                </a:cxn>
                <a:cxn ang="0">
                  <a:pos x="139" y="26"/>
                </a:cxn>
                <a:cxn ang="0">
                  <a:pos x="91" y="55"/>
                </a:cxn>
                <a:cxn ang="0">
                  <a:pos x="120" y="104"/>
                </a:cxn>
                <a:cxn ang="0">
                  <a:pos x="79" y="144"/>
                </a:cxn>
                <a:cxn ang="0">
                  <a:pos x="30" y="114"/>
                </a:cxn>
                <a:cxn ang="0">
                  <a:pos x="0" y="161"/>
                </a:cxn>
                <a:cxn ang="0">
                  <a:pos x="49" y="192"/>
                </a:cxn>
                <a:cxn ang="0">
                  <a:pos x="117" y="179"/>
                </a:cxn>
                <a:cxn ang="0">
                  <a:pos x="263" y="107"/>
                </a:cxn>
                <a:cxn ang="0">
                  <a:pos x="449" y="293"/>
                </a:cxn>
                <a:cxn ang="0">
                  <a:pos x="382" y="436"/>
                </a:cxn>
                <a:cxn ang="0">
                  <a:pos x="448" y="441"/>
                </a:cxn>
                <a:cxn ang="0">
                  <a:pos x="497" y="472"/>
                </a:cxn>
                <a:cxn ang="0">
                  <a:pos x="526" y="425"/>
                </a:cxn>
                <a:cxn ang="0">
                  <a:pos x="478" y="394"/>
                </a:cxn>
                <a:cxn ang="0">
                  <a:pos x="499" y="321"/>
                </a:cxn>
                <a:cxn ang="0">
                  <a:pos x="556" y="321"/>
                </a:cxn>
              </a:cxnLst>
              <a:rect l="0" t="0" r="r" b="b"/>
              <a:pathLst>
                <a:path w="556" h="472">
                  <a:moveTo>
                    <a:pt x="556" y="321"/>
                  </a:moveTo>
                  <a:cubicBezTo>
                    <a:pt x="556" y="265"/>
                    <a:pt x="556" y="265"/>
                    <a:pt x="556" y="265"/>
                  </a:cubicBezTo>
                  <a:cubicBezTo>
                    <a:pt x="499" y="265"/>
                    <a:pt x="499" y="265"/>
                    <a:pt x="499" y="265"/>
                  </a:cubicBezTo>
                  <a:cubicBezTo>
                    <a:pt x="496" y="239"/>
                    <a:pt x="489" y="214"/>
                    <a:pt x="478" y="192"/>
                  </a:cubicBezTo>
                  <a:cubicBezTo>
                    <a:pt x="526" y="161"/>
                    <a:pt x="526" y="161"/>
                    <a:pt x="526" y="161"/>
                  </a:cubicBezTo>
                  <a:cubicBezTo>
                    <a:pt x="497" y="114"/>
                    <a:pt x="497" y="114"/>
                    <a:pt x="497" y="114"/>
                  </a:cubicBezTo>
                  <a:cubicBezTo>
                    <a:pt x="448" y="144"/>
                    <a:pt x="448" y="144"/>
                    <a:pt x="448" y="144"/>
                  </a:cubicBezTo>
                  <a:cubicBezTo>
                    <a:pt x="436" y="129"/>
                    <a:pt x="422" y="116"/>
                    <a:pt x="407" y="104"/>
                  </a:cubicBezTo>
                  <a:cubicBezTo>
                    <a:pt x="436" y="55"/>
                    <a:pt x="436" y="55"/>
                    <a:pt x="436" y="55"/>
                  </a:cubicBezTo>
                  <a:cubicBezTo>
                    <a:pt x="388" y="26"/>
                    <a:pt x="388" y="26"/>
                    <a:pt x="388" y="26"/>
                  </a:cubicBezTo>
                  <a:cubicBezTo>
                    <a:pt x="359" y="76"/>
                    <a:pt x="359" y="76"/>
                    <a:pt x="359" y="76"/>
                  </a:cubicBezTo>
                  <a:cubicBezTo>
                    <a:pt x="338" y="67"/>
                    <a:pt x="315" y="60"/>
                    <a:pt x="291" y="58"/>
                  </a:cubicBezTo>
                  <a:cubicBezTo>
                    <a:pt x="291" y="0"/>
                    <a:pt x="291" y="0"/>
                    <a:pt x="291" y="0"/>
                  </a:cubicBezTo>
                  <a:cubicBezTo>
                    <a:pt x="236" y="0"/>
                    <a:pt x="236" y="0"/>
                    <a:pt x="236" y="0"/>
                  </a:cubicBezTo>
                  <a:cubicBezTo>
                    <a:pt x="236" y="58"/>
                    <a:pt x="236" y="58"/>
                    <a:pt x="236" y="58"/>
                  </a:cubicBezTo>
                  <a:cubicBezTo>
                    <a:pt x="212" y="60"/>
                    <a:pt x="189" y="67"/>
                    <a:pt x="168" y="76"/>
                  </a:cubicBezTo>
                  <a:cubicBezTo>
                    <a:pt x="139" y="26"/>
                    <a:pt x="139" y="26"/>
                    <a:pt x="139" y="26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120" y="104"/>
                    <a:pt x="120" y="104"/>
                    <a:pt x="120" y="104"/>
                  </a:cubicBezTo>
                  <a:cubicBezTo>
                    <a:pt x="105" y="116"/>
                    <a:pt x="91" y="129"/>
                    <a:pt x="79" y="144"/>
                  </a:cubicBezTo>
                  <a:cubicBezTo>
                    <a:pt x="30" y="114"/>
                    <a:pt x="30" y="114"/>
                    <a:pt x="30" y="114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9" y="192"/>
                    <a:pt x="49" y="192"/>
                    <a:pt x="49" y="192"/>
                  </a:cubicBezTo>
                  <a:cubicBezTo>
                    <a:pt x="49" y="192"/>
                    <a:pt x="78" y="179"/>
                    <a:pt x="117" y="179"/>
                  </a:cubicBezTo>
                  <a:cubicBezTo>
                    <a:pt x="151" y="135"/>
                    <a:pt x="204" y="107"/>
                    <a:pt x="263" y="107"/>
                  </a:cubicBezTo>
                  <a:cubicBezTo>
                    <a:pt x="366" y="107"/>
                    <a:pt x="449" y="190"/>
                    <a:pt x="449" y="293"/>
                  </a:cubicBezTo>
                  <a:cubicBezTo>
                    <a:pt x="449" y="350"/>
                    <a:pt x="423" y="402"/>
                    <a:pt x="382" y="436"/>
                  </a:cubicBezTo>
                  <a:cubicBezTo>
                    <a:pt x="419" y="449"/>
                    <a:pt x="448" y="441"/>
                    <a:pt x="448" y="441"/>
                  </a:cubicBezTo>
                  <a:cubicBezTo>
                    <a:pt x="497" y="472"/>
                    <a:pt x="497" y="472"/>
                    <a:pt x="497" y="472"/>
                  </a:cubicBezTo>
                  <a:cubicBezTo>
                    <a:pt x="526" y="425"/>
                    <a:pt x="526" y="425"/>
                    <a:pt x="526" y="425"/>
                  </a:cubicBezTo>
                  <a:cubicBezTo>
                    <a:pt x="478" y="394"/>
                    <a:pt x="478" y="394"/>
                    <a:pt x="478" y="394"/>
                  </a:cubicBezTo>
                  <a:cubicBezTo>
                    <a:pt x="489" y="371"/>
                    <a:pt x="496" y="347"/>
                    <a:pt x="499" y="321"/>
                  </a:cubicBezTo>
                  <a:lnTo>
                    <a:pt x="556" y="32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  <a:shade val="30000"/>
                    <a:satMod val="115000"/>
                  </a:schemeClr>
                </a:gs>
                <a:gs pos="50000">
                  <a:schemeClr val="accent6">
                    <a:lumMod val="50000"/>
                    <a:shade val="67500"/>
                    <a:satMod val="115000"/>
                  </a:schemeClr>
                </a:gs>
                <a:gs pos="100000">
                  <a:schemeClr val="accent5"/>
                </a:gs>
              </a:gsLst>
              <a:lin ang="108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3328186" y="2259816"/>
              <a:ext cx="1919715" cy="1902574"/>
            </a:xfrm>
            <a:custGeom>
              <a:avLst/>
              <a:gdLst/>
              <a:ahLst/>
              <a:cxnLst>
                <a:cxn ang="0">
                  <a:pos x="116" y="134"/>
                </a:cxn>
                <a:cxn ang="0">
                  <a:pos x="146" y="125"/>
                </a:cxn>
                <a:cxn ang="0">
                  <a:pos x="207" y="186"/>
                </a:cxn>
                <a:cxn ang="0">
                  <a:pos x="170" y="242"/>
                </a:cxn>
                <a:cxn ang="0">
                  <a:pos x="265" y="329"/>
                </a:cxn>
                <a:cxn ang="0">
                  <a:pos x="332" y="186"/>
                </a:cxn>
                <a:cxn ang="0">
                  <a:pos x="146" y="0"/>
                </a:cxn>
                <a:cxn ang="0">
                  <a:pos x="0" y="72"/>
                </a:cxn>
                <a:cxn ang="0">
                  <a:pos x="116" y="134"/>
                </a:cxn>
              </a:cxnLst>
              <a:rect l="0" t="0" r="r" b="b"/>
              <a:pathLst>
                <a:path w="332" h="329">
                  <a:moveTo>
                    <a:pt x="116" y="134"/>
                  </a:moveTo>
                  <a:cubicBezTo>
                    <a:pt x="125" y="128"/>
                    <a:pt x="135" y="125"/>
                    <a:pt x="146" y="125"/>
                  </a:cubicBezTo>
                  <a:cubicBezTo>
                    <a:pt x="180" y="125"/>
                    <a:pt x="207" y="153"/>
                    <a:pt x="207" y="186"/>
                  </a:cubicBezTo>
                  <a:cubicBezTo>
                    <a:pt x="207" y="211"/>
                    <a:pt x="191" y="233"/>
                    <a:pt x="170" y="242"/>
                  </a:cubicBezTo>
                  <a:cubicBezTo>
                    <a:pt x="199" y="294"/>
                    <a:pt x="235" y="318"/>
                    <a:pt x="265" y="329"/>
                  </a:cubicBezTo>
                  <a:cubicBezTo>
                    <a:pt x="306" y="295"/>
                    <a:pt x="332" y="243"/>
                    <a:pt x="332" y="186"/>
                  </a:cubicBezTo>
                  <a:cubicBezTo>
                    <a:pt x="332" y="83"/>
                    <a:pt x="249" y="0"/>
                    <a:pt x="146" y="0"/>
                  </a:cubicBezTo>
                  <a:cubicBezTo>
                    <a:pt x="87" y="0"/>
                    <a:pt x="34" y="28"/>
                    <a:pt x="0" y="72"/>
                  </a:cubicBezTo>
                  <a:cubicBezTo>
                    <a:pt x="36" y="73"/>
                    <a:pt x="81" y="86"/>
                    <a:pt x="116" y="13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6"/>
                </a:gs>
              </a:gsLst>
              <a:lin ang="135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3999107" y="2982157"/>
              <a:ext cx="526452" cy="678267"/>
            </a:xfrm>
            <a:custGeom>
              <a:avLst/>
              <a:gdLst/>
              <a:ahLst/>
              <a:cxnLst>
                <a:cxn ang="0">
                  <a:pos x="91" y="61"/>
                </a:cxn>
                <a:cxn ang="0">
                  <a:pos x="30" y="0"/>
                </a:cxn>
                <a:cxn ang="0">
                  <a:pos x="0" y="9"/>
                </a:cxn>
                <a:cxn ang="0">
                  <a:pos x="30" y="67"/>
                </a:cxn>
                <a:cxn ang="0">
                  <a:pos x="54" y="117"/>
                </a:cxn>
                <a:cxn ang="0">
                  <a:pos x="91" y="61"/>
                </a:cxn>
              </a:cxnLst>
              <a:rect l="0" t="0" r="r" b="b"/>
              <a:pathLst>
                <a:path w="91" h="117">
                  <a:moveTo>
                    <a:pt x="91" y="61"/>
                  </a:moveTo>
                  <a:cubicBezTo>
                    <a:pt x="91" y="28"/>
                    <a:pt x="64" y="0"/>
                    <a:pt x="30" y="0"/>
                  </a:cubicBezTo>
                  <a:cubicBezTo>
                    <a:pt x="19" y="0"/>
                    <a:pt x="9" y="3"/>
                    <a:pt x="0" y="9"/>
                  </a:cubicBezTo>
                  <a:cubicBezTo>
                    <a:pt x="11" y="24"/>
                    <a:pt x="22" y="43"/>
                    <a:pt x="30" y="67"/>
                  </a:cubicBezTo>
                  <a:cubicBezTo>
                    <a:pt x="38" y="86"/>
                    <a:pt x="45" y="102"/>
                    <a:pt x="54" y="117"/>
                  </a:cubicBezTo>
                  <a:cubicBezTo>
                    <a:pt x="75" y="108"/>
                    <a:pt x="91" y="86"/>
                    <a:pt x="91" y="6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457200" y="5648236"/>
            <a:ext cx="3200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rgbClr val="4D4D4D"/>
                </a:solidFill>
                <a:latin typeface="+mn-lt"/>
                <a:ea typeface="굴림" charset="-127"/>
                <a:cs typeface="Arial" pitchFamily="34" charset="0"/>
              </a:rPr>
              <a:t>Lorem is simp dummy text of then and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rgbClr val="4D4D4D"/>
                </a:solidFill>
                <a:latin typeface="+mn-lt"/>
                <a:ea typeface="굴림" charset="-127"/>
                <a:cs typeface="Arial" pitchFamily="34" charset="0"/>
              </a:rPr>
              <a:t>scrambled it to make a type specimen book.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kern="0" dirty="0" smtClean="0">
                <a:solidFill>
                  <a:srgbClr val="4D4D4D"/>
                </a:solidFill>
                <a:latin typeface="+mn-lt"/>
                <a:ea typeface="굴림" charset="-127"/>
                <a:cs typeface="Arial" pitchFamily="34" charset="0"/>
              </a:rPr>
              <a:t>Your text here. Example text. </a:t>
            </a:r>
          </a:p>
        </p:txBody>
      </p:sp>
    </p:spTree>
    <p:extLst>
      <p:ext uri="{BB962C8B-B14F-4D97-AF65-F5344CB8AC3E}">
        <p14:creationId xmlns:p14="http://schemas.microsoft.com/office/powerpoint/2010/main" val="207678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rum Process">
  <a:themeElements>
    <a:clrScheme name="Custom 1">
      <a:dk1>
        <a:srgbClr val="383838"/>
      </a:dk1>
      <a:lt1>
        <a:sysClr val="window" lastClr="FFFFFF"/>
      </a:lt1>
      <a:dk2>
        <a:srgbClr val="CCCC00"/>
      </a:dk2>
      <a:lt2>
        <a:srgbClr val="FFFF00"/>
      </a:lt2>
      <a:accent1>
        <a:srgbClr val="00B0F0"/>
      </a:accent1>
      <a:accent2>
        <a:srgbClr val="0070C0"/>
      </a:accent2>
      <a:accent3>
        <a:srgbClr val="00EA1C"/>
      </a:accent3>
      <a:accent4>
        <a:srgbClr val="00B050"/>
      </a:accent4>
      <a:accent5>
        <a:srgbClr val="C00000"/>
      </a:accent5>
      <a:accent6>
        <a:srgbClr val="FF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Scrum Process</Template>
  <TotalTime>4552737</TotalTime>
  <Words>29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Scrum Process</vt:lpstr>
      <vt:lpstr>PowerPoint 演示文稿</vt:lpstr>
    </vt:vector>
  </TitlesOfParts>
  <Company>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PPTfans.cn</dc:creator>
  <dc:description>PPT设计教程网</dc:description>
  <dcterms:created xsi:type="dcterms:W3CDTF">2010-07-23T09:33:49Z</dcterms:created>
  <dcterms:modified xsi:type="dcterms:W3CDTF">2012-07-18T18:28:12Z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