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5000">
              <a:schemeClr val="bg1">
                <a:tint val="80000"/>
                <a:satMod val="300000"/>
              </a:schemeClr>
            </a:gs>
            <a:gs pos="65000">
              <a:schemeClr val="bg1">
                <a:lumMod val="85000"/>
              </a:schemeClr>
            </a:gs>
            <a:gs pos="76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070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3000">
              <a:schemeClr val="bg1">
                <a:tint val="80000"/>
                <a:satMod val="300000"/>
              </a:schemeClr>
            </a:gs>
            <a:gs pos="67000">
              <a:schemeClr val="bg1">
                <a:lumMod val="75000"/>
              </a:schemeClr>
            </a:gs>
            <a:gs pos="76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/>
          <p:cNvSpPr/>
          <p:nvPr/>
        </p:nvSpPr>
        <p:spPr>
          <a:xfrm>
            <a:off x="2360162" y="1684020"/>
            <a:ext cx="4269238" cy="4269238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solidFill>
              <a:schemeClr val="bg1">
                <a:lumMod val="5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utoShape 64"/>
          <p:cNvSpPr>
            <a:spLocks noChangeArrowheads="1"/>
          </p:cNvSpPr>
          <p:nvPr/>
        </p:nvSpPr>
        <p:spPr bwMode="gray">
          <a:xfrm>
            <a:off x="457200" y="228600"/>
            <a:ext cx="61722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</a:rPr>
              <a:t>LIFE CYCLE ASSESSMENT</a:t>
            </a:r>
          </a:p>
        </p:txBody>
      </p:sp>
      <p:sp>
        <p:nvSpPr>
          <p:cNvPr id="5" name="Oval 4"/>
          <p:cNvSpPr/>
          <p:nvPr/>
        </p:nvSpPr>
        <p:spPr>
          <a:xfrm>
            <a:off x="3764280" y="1036860"/>
            <a:ext cx="1409160" cy="1409160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2">
                  <a:lumMod val="60000"/>
                  <a:lumOff val="4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2">
                <a:lumMod val="40000"/>
                <a:lumOff val="6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715000" y="2674620"/>
            <a:ext cx="1409160" cy="1409160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2">
                  <a:lumMod val="60000"/>
                  <a:lumOff val="4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2">
                <a:lumMod val="40000"/>
                <a:lumOff val="6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791240" y="2674620"/>
            <a:ext cx="1409160" cy="1409160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2">
                  <a:lumMod val="60000"/>
                  <a:lumOff val="4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2">
                <a:lumMod val="40000"/>
                <a:lumOff val="6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560320" y="4839240"/>
            <a:ext cx="1409160" cy="1409160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2">
                  <a:lumMod val="60000"/>
                  <a:lumOff val="4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2">
                <a:lumMod val="40000"/>
                <a:lumOff val="60000"/>
              </a:schemeClr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922520" y="4839240"/>
            <a:ext cx="1409160" cy="1409160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2">
                  <a:lumMod val="60000"/>
                  <a:lumOff val="4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2">
                <a:lumMod val="40000"/>
                <a:lumOff val="60000"/>
              </a:schemeClr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657600" y="1386423"/>
            <a:ext cx="1600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Development of Internal LCA Performance Techniques</a:t>
            </a:r>
            <a:endParaRPr lang="en-US" sz="12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715000" y="3131820"/>
            <a:ext cx="152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Customer Communication</a:t>
            </a:r>
            <a:endParaRPr lang="en-US" sz="12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876800" y="5337155"/>
            <a:ext cx="152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Internal-External Educational PR </a:t>
            </a:r>
            <a:endParaRPr lang="en-US" sz="12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438400" y="5417820"/>
            <a:ext cx="1600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Role Assigning</a:t>
            </a:r>
            <a:endParaRPr lang="en-US" sz="12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752600" y="3055620"/>
            <a:ext cx="1447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Product Development (eco-design)</a:t>
            </a:r>
            <a:endParaRPr lang="en-US" sz="12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9" name="Right Arrow 18"/>
          <p:cNvSpPr/>
          <p:nvPr/>
        </p:nvSpPr>
        <p:spPr>
          <a:xfrm rot="16200000">
            <a:off x="4172225" y="2312396"/>
            <a:ext cx="615351" cy="577800"/>
          </a:xfrm>
          <a:prstGeom prst="rightArrow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 rot="20346401">
            <a:off x="5321649" y="3377690"/>
            <a:ext cx="615351" cy="577800"/>
          </a:xfrm>
          <a:prstGeom prst="rightArrow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 rot="1253599" flipH="1">
            <a:off x="2978400" y="3374950"/>
            <a:ext cx="615351" cy="577800"/>
          </a:xfrm>
          <a:prstGeom prst="rightArrow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 rot="18200186" flipH="1">
            <a:off x="3379373" y="4477937"/>
            <a:ext cx="615351" cy="577800"/>
          </a:xfrm>
          <a:prstGeom prst="rightArrow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 rot="3399814">
            <a:off x="4979573" y="4477937"/>
            <a:ext cx="615351" cy="577800"/>
          </a:xfrm>
          <a:prstGeom prst="rightArrow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553381" y="2877239"/>
            <a:ext cx="1882800" cy="1882800"/>
          </a:xfrm>
          <a:prstGeom prst="ellipse">
            <a:avLst/>
          </a:prstGeom>
          <a:gradFill flip="none" rotWithShape="1">
            <a:gsLst>
              <a:gs pos="0">
                <a:srgbClr val="000000"/>
              </a:gs>
              <a:gs pos="73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1"/>
            <a:tileRect/>
          </a:gradFill>
          <a:ln w="76200"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rgbClr val="000000"/>
                </a:gs>
              </a:gsLst>
              <a:lin ang="5400000" scaled="0"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733800" y="3360420"/>
            <a:ext cx="1600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+mn-lt"/>
              </a:rPr>
              <a:t>LCA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+mn-lt"/>
              </a:rPr>
              <a:t>STRATEGY</a:t>
            </a:r>
            <a:endParaRPr lang="en-US" sz="2400" b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2421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4558352</TotalTime>
  <Words>23</Words>
  <Application>Microsoft Office PowerPoint</Application>
  <PresentationFormat>全屏显示(4:3)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DG-放射</dc:subject>
  <dc:creator>PPTfans.cn</dc:creator>
  <cp:keywords>TZ-手动增减;KJ-平面;DH-静态;XJ-二级</cp:keywords>
  <dc:description>PPTfans.cn</dc:description>
  <cp:revision>1537</cp:revision>
  <dcterms:created xsi:type="dcterms:W3CDTF">2010-07-23T09:33:49Z</dcterms:created>
  <dcterms:modified xsi:type="dcterms:W3CDTF">2012-07-18T18:33:38Z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