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5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0" y="0"/>
            <a:ext cx="9144000" cy="4038600"/>
            <a:chOff x="-6781800" y="2819400"/>
            <a:chExt cx="9144000" cy="4038600"/>
          </a:xfrm>
        </p:grpSpPr>
        <p:sp>
          <p:nvSpPr>
            <p:cNvPr id="3" name="Rectangle 2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58" name="Down Arrow 257"/>
          <p:cNvSpPr/>
          <p:nvPr/>
        </p:nvSpPr>
        <p:spPr>
          <a:xfrm>
            <a:off x="4505325" y="3324225"/>
            <a:ext cx="228600" cy="457200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638300" y="4181475"/>
            <a:ext cx="228600" cy="457200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657475" y="4181475"/>
            <a:ext cx="228600" cy="457200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410325" y="4181475"/>
            <a:ext cx="228600" cy="457200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7343775" y="4181475"/>
            <a:ext cx="228600" cy="457200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209800" y="1677194"/>
            <a:ext cx="4829175" cy="457200"/>
            <a:chOff x="2209800" y="1677194"/>
            <a:chExt cx="4829175" cy="457200"/>
          </a:xfrm>
        </p:grpSpPr>
        <p:sp>
          <p:nvSpPr>
            <p:cNvPr id="10" name="Down Arrow 9"/>
            <p:cNvSpPr/>
            <p:nvPr/>
          </p:nvSpPr>
          <p:spPr>
            <a:xfrm>
              <a:off x="2209800" y="1677194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6810375" y="1677194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0800000" flipH="1">
              <a:off x="2266949" y="1681163"/>
              <a:ext cx="4714875" cy="1588"/>
            </a:xfrm>
            <a:prstGeom prst="line">
              <a:avLst/>
            </a:prstGeom>
            <a:ln w="38100"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AutoShape 64"/>
          <p:cNvSpPr>
            <a:spLocks noChangeArrowheads="1"/>
          </p:cNvSpPr>
          <p:nvPr/>
        </p:nvSpPr>
        <p:spPr bwMode="gray">
          <a:xfrm>
            <a:off x="685800" y="1524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Org Charts </a:t>
            </a:r>
            <a:r>
              <a:rPr lang="en-US" sz="2800" kern="0" dirty="0" smtClean="0"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14" name="Group 380"/>
          <p:cNvGrpSpPr/>
          <p:nvPr/>
        </p:nvGrpSpPr>
        <p:grpSpPr>
          <a:xfrm>
            <a:off x="3712049" y="1083756"/>
            <a:ext cx="1810894" cy="2367305"/>
            <a:chOff x="3829623" y="1066801"/>
            <a:chExt cx="1810894" cy="23673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3829623" y="1076868"/>
              <a:ext cx="1805361" cy="2354627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lumMod val="60000"/>
                    <a:lumOff val="40000"/>
                  </a:schemeClr>
                </a:gs>
                <a:gs pos="62000">
                  <a:schemeClr val="accent1">
                    <a:lumMod val="20000"/>
                    <a:lumOff val="80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63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16" name="Freeform 102"/>
            <p:cNvSpPr>
              <a:spLocks/>
            </p:cNvSpPr>
            <p:nvPr/>
          </p:nvSpPr>
          <p:spPr bwMode="auto">
            <a:xfrm>
              <a:off x="3829623" y="1076881"/>
              <a:ext cx="1805361" cy="2357225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254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03"/>
            <p:cNvSpPr>
              <a:spLocks noChangeArrowheads="1"/>
            </p:cNvSpPr>
            <p:nvPr/>
          </p:nvSpPr>
          <p:spPr bwMode="auto">
            <a:xfrm>
              <a:off x="3829986" y="1066801"/>
              <a:ext cx="1810531" cy="271319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6200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 w="254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05"/>
            <p:cNvSpPr>
              <a:spLocks noChangeArrowheads="1"/>
            </p:cNvSpPr>
            <p:nvPr/>
          </p:nvSpPr>
          <p:spPr bwMode="auto">
            <a:xfrm>
              <a:off x="4162318" y="1504175"/>
              <a:ext cx="1090857" cy="1161732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5715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213"/>
            <p:cNvGrpSpPr/>
            <p:nvPr/>
          </p:nvGrpSpPr>
          <p:grpSpPr>
            <a:xfrm>
              <a:off x="4334859" y="1542622"/>
              <a:ext cx="740061" cy="1109761"/>
              <a:chOff x="5257800" y="3352800"/>
              <a:chExt cx="1360262" cy="2035118"/>
            </a:xfrm>
          </p:grpSpPr>
          <p:sp>
            <p:nvSpPr>
              <p:cNvPr id="25" name="Freeform 15"/>
              <p:cNvSpPr>
                <a:spLocks/>
              </p:cNvSpPr>
              <p:nvPr/>
            </p:nvSpPr>
            <p:spPr bwMode="auto">
              <a:xfrm>
                <a:off x="5257800" y="4228006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rgbClr val="1B75BC">
                      <a:shade val="30000"/>
                      <a:satMod val="115000"/>
                    </a:srgbClr>
                  </a:gs>
                  <a:gs pos="50000">
                    <a:srgbClr val="1B75BC">
                      <a:shade val="67500"/>
                      <a:satMod val="115000"/>
                    </a:srgbClr>
                  </a:gs>
                  <a:gs pos="100000">
                    <a:srgbClr val="1B75BC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8"/>
              <p:cNvSpPr>
                <a:spLocks/>
              </p:cNvSpPr>
              <p:nvPr/>
            </p:nvSpPr>
            <p:spPr bwMode="auto">
              <a:xfrm>
                <a:off x="5706701" y="4131598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9"/>
              <p:cNvSpPr>
                <a:spLocks/>
              </p:cNvSpPr>
              <p:nvPr/>
            </p:nvSpPr>
            <p:spPr bwMode="auto">
              <a:xfrm>
                <a:off x="5813654" y="4559410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40000">
                    <a:srgbClr val="414142">
                      <a:shade val="67500"/>
                      <a:satMod val="115000"/>
                    </a:srgbClr>
                  </a:gs>
                  <a:gs pos="77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0"/>
              <p:cNvSpPr>
                <a:spLocks/>
              </p:cNvSpPr>
              <p:nvPr/>
            </p:nvSpPr>
            <p:spPr bwMode="auto">
              <a:xfrm>
                <a:off x="5837756" y="4292780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50000"/>
                      <a:shade val="67500"/>
                      <a:satMod val="115000"/>
                    </a:schemeClr>
                  </a:gs>
                  <a:gs pos="0">
                    <a:schemeClr val="tx1">
                      <a:lumMod val="50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1"/>
              <p:cNvSpPr>
                <a:spLocks/>
              </p:cNvSpPr>
              <p:nvPr/>
            </p:nvSpPr>
            <p:spPr bwMode="auto">
              <a:xfrm>
                <a:off x="5693143" y="4086407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2"/>
              <p:cNvSpPr>
                <a:spLocks/>
              </p:cNvSpPr>
              <p:nvPr/>
            </p:nvSpPr>
            <p:spPr bwMode="auto">
              <a:xfrm>
                <a:off x="5425008" y="3898109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rgbClr val="C49A6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3"/>
              <p:cNvSpPr>
                <a:spLocks/>
              </p:cNvSpPr>
              <p:nvPr/>
            </p:nvSpPr>
            <p:spPr bwMode="auto">
              <a:xfrm>
                <a:off x="6322810" y="3901122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rgbClr val="C49A6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4"/>
              <p:cNvSpPr>
                <a:spLocks/>
              </p:cNvSpPr>
              <p:nvPr/>
            </p:nvSpPr>
            <p:spPr bwMode="auto">
              <a:xfrm>
                <a:off x="5521416" y="3480843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rgbClr val="C49A6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5589315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86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5521416" y="3352800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4155415" y="3039133"/>
              <a:ext cx="1092483" cy="86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5584308" y="1082040"/>
              <a:ext cx="45719" cy="233934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flipH="1">
              <a:off x="4114800" y="277100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854568" y="1082040"/>
              <a:ext cx="45719" cy="233934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52900" y="1500378"/>
              <a:ext cx="1097280" cy="1152144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81"/>
          <p:cNvGrpSpPr/>
          <p:nvPr/>
        </p:nvGrpSpPr>
        <p:grpSpPr>
          <a:xfrm>
            <a:off x="1465168" y="2157884"/>
            <a:ext cx="1621458" cy="2119665"/>
            <a:chOff x="1312768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Rectangle 101"/>
            <p:cNvSpPr>
              <a:spLocks noChangeArrowheads="1"/>
            </p:cNvSpPr>
            <p:nvPr/>
          </p:nvSpPr>
          <p:spPr bwMode="auto">
            <a:xfrm>
              <a:off x="1312768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rgbClr val="92D050"/>
                </a:gs>
                <a:gs pos="62000">
                  <a:srgbClr val="B8E08C"/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37" name="Freeform 102"/>
            <p:cNvSpPr>
              <a:spLocks/>
            </p:cNvSpPr>
            <p:nvPr/>
          </p:nvSpPr>
          <p:spPr bwMode="auto">
            <a:xfrm>
              <a:off x="1312768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accent4">
                    <a:lumMod val="50000"/>
                  </a:schemeClr>
                </a:gs>
                <a:gs pos="62000">
                  <a:srgbClr val="92D050"/>
                </a:gs>
                <a:gs pos="100000">
                  <a:schemeClr val="accent4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1604480" y="564064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604480" y="585249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212"/>
            <p:cNvGrpSpPr/>
            <p:nvPr/>
          </p:nvGrpSpPr>
          <p:grpSpPr>
            <a:xfrm>
              <a:off x="1784241" y="4431557"/>
              <a:ext cx="637112" cy="953195"/>
              <a:chOff x="7077762" y="3331398"/>
              <a:chExt cx="1360262" cy="2035118"/>
            </a:xfrm>
          </p:grpSpPr>
          <p:sp>
            <p:nvSpPr>
              <p:cNvPr id="47" name="Freeform 15"/>
              <p:cNvSpPr>
                <a:spLocks/>
              </p:cNvSpPr>
              <p:nvPr/>
            </p:nvSpPr>
            <p:spPr bwMode="auto">
              <a:xfrm>
                <a:off x="7077762" y="4206604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18"/>
              <p:cNvSpPr>
                <a:spLocks/>
              </p:cNvSpPr>
              <p:nvPr/>
            </p:nvSpPr>
            <p:spPr bwMode="auto">
              <a:xfrm>
                <a:off x="7526663" y="4110196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19"/>
              <p:cNvSpPr>
                <a:spLocks/>
              </p:cNvSpPr>
              <p:nvPr/>
            </p:nvSpPr>
            <p:spPr bwMode="auto">
              <a:xfrm>
                <a:off x="7633616" y="4538008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50000">
                    <a:srgbClr val="414142">
                      <a:shade val="67500"/>
                      <a:satMod val="115000"/>
                    </a:srgbClr>
                  </a:gs>
                  <a:gs pos="100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0"/>
              <p:cNvSpPr>
                <a:spLocks/>
              </p:cNvSpPr>
              <p:nvPr/>
            </p:nvSpPr>
            <p:spPr bwMode="auto">
              <a:xfrm>
                <a:off x="7657718" y="4271378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1"/>
              <p:cNvSpPr>
                <a:spLocks/>
              </p:cNvSpPr>
              <p:nvPr/>
            </p:nvSpPr>
            <p:spPr bwMode="auto">
              <a:xfrm>
                <a:off x="7513105" y="4065005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22"/>
              <p:cNvSpPr>
                <a:spLocks/>
              </p:cNvSpPr>
              <p:nvPr/>
            </p:nvSpPr>
            <p:spPr bwMode="auto">
              <a:xfrm>
                <a:off x="7244970" y="3876707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23"/>
              <p:cNvSpPr>
                <a:spLocks/>
              </p:cNvSpPr>
              <p:nvPr/>
            </p:nvSpPr>
            <p:spPr bwMode="auto">
              <a:xfrm>
                <a:off x="8142772" y="3879720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24"/>
              <p:cNvSpPr>
                <a:spLocks/>
              </p:cNvSpPr>
              <p:nvPr/>
            </p:nvSpPr>
            <p:spPr bwMode="auto">
              <a:xfrm>
                <a:off x="7341378" y="3459441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24"/>
              <p:cNvSpPr>
                <a:spLocks/>
              </p:cNvSpPr>
              <p:nvPr/>
            </p:nvSpPr>
            <p:spPr bwMode="auto">
              <a:xfrm>
                <a:off x="7407229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25"/>
              <p:cNvSpPr>
                <a:spLocks/>
              </p:cNvSpPr>
              <p:nvPr/>
            </p:nvSpPr>
            <p:spPr bwMode="auto">
              <a:xfrm>
                <a:off x="7341378" y="3331398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 flipH="1">
              <a:off x="1524000" y="542276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648093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404"/>
          <p:cNvGrpSpPr/>
          <p:nvPr/>
        </p:nvGrpSpPr>
        <p:grpSpPr>
          <a:xfrm>
            <a:off x="6130826" y="2157884"/>
            <a:ext cx="1621458" cy="2119665"/>
            <a:chOff x="1312768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Rectangle 101"/>
            <p:cNvSpPr>
              <a:spLocks noChangeArrowheads="1"/>
            </p:cNvSpPr>
            <p:nvPr/>
          </p:nvSpPr>
          <p:spPr bwMode="auto">
            <a:xfrm>
              <a:off x="1312768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accent6">
                    <a:lumMod val="60000"/>
                    <a:lumOff val="40000"/>
                  </a:schemeClr>
                </a:gs>
                <a:gs pos="62000">
                  <a:schemeClr val="accent5">
                    <a:lumMod val="20000"/>
                    <a:lumOff val="80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59" name="Freeform 102"/>
            <p:cNvSpPr>
              <a:spLocks/>
            </p:cNvSpPr>
            <p:nvPr/>
          </p:nvSpPr>
          <p:spPr bwMode="auto">
            <a:xfrm>
              <a:off x="1312768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62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1604480" y="564064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604480" y="585249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212"/>
            <p:cNvGrpSpPr/>
            <p:nvPr/>
          </p:nvGrpSpPr>
          <p:grpSpPr>
            <a:xfrm>
              <a:off x="1784241" y="4431557"/>
              <a:ext cx="637112" cy="953195"/>
              <a:chOff x="7077762" y="3331398"/>
              <a:chExt cx="1360262" cy="2035118"/>
            </a:xfrm>
          </p:grpSpPr>
          <p:sp>
            <p:nvSpPr>
              <p:cNvPr id="69" name="Freeform 15"/>
              <p:cNvSpPr>
                <a:spLocks/>
              </p:cNvSpPr>
              <p:nvPr/>
            </p:nvSpPr>
            <p:spPr bwMode="auto">
              <a:xfrm>
                <a:off x="7077762" y="4206604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8"/>
              <p:cNvSpPr>
                <a:spLocks/>
              </p:cNvSpPr>
              <p:nvPr/>
            </p:nvSpPr>
            <p:spPr bwMode="auto">
              <a:xfrm>
                <a:off x="7526663" y="4110196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9"/>
              <p:cNvSpPr>
                <a:spLocks/>
              </p:cNvSpPr>
              <p:nvPr/>
            </p:nvSpPr>
            <p:spPr bwMode="auto">
              <a:xfrm>
                <a:off x="7633616" y="4538008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50000">
                    <a:srgbClr val="414142">
                      <a:shade val="67500"/>
                      <a:satMod val="115000"/>
                    </a:srgbClr>
                  </a:gs>
                  <a:gs pos="100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20"/>
              <p:cNvSpPr>
                <a:spLocks/>
              </p:cNvSpPr>
              <p:nvPr/>
            </p:nvSpPr>
            <p:spPr bwMode="auto">
              <a:xfrm>
                <a:off x="7657718" y="4271378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21"/>
              <p:cNvSpPr>
                <a:spLocks/>
              </p:cNvSpPr>
              <p:nvPr/>
            </p:nvSpPr>
            <p:spPr bwMode="auto">
              <a:xfrm>
                <a:off x="7513105" y="4065005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22"/>
              <p:cNvSpPr>
                <a:spLocks/>
              </p:cNvSpPr>
              <p:nvPr/>
            </p:nvSpPr>
            <p:spPr bwMode="auto">
              <a:xfrm>
                <a:off x="7244970" y="3876707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23"/>
              <p:cNvSpPr>
                <a:spLocks/>
              </p:cNvSpPr>
              <p:nvPr/>
            </p:nvSpPr>
            <p:spPr bwMode="auto">
              <a:xfrm>
                <a:off x="8142772" y="3879720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24"/>
              <p:cNvSpPr>
                <a:spLocks/>
              </p:cNvSpPr>
              <p:nvPr/>
            </p:nvSpPr>
            <p:spPr bwMode="auto">
              <a:xfrm>
                <a:off x="7341378" y="3459441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24"/>
              <p:cNvSpPr>
                <a:spLocks/>
              </p:cNvSpPr>
              <p:nvPr/>
            </p:nvSpPr>
            <p:spPr bwMode="auto">
              <a:xfrm>
                <a:off x="7407229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25"/>
              <p:cNvSpPr>
                <a:spLocks/>
              </p:cNvSpPr>
              <p:nvPr/>
            </p:nvSpPr>
            <p:spPr bwMode="auto">
              <a:xfrm>
                <a:off x="7341378" y="3331398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5" name="Rectangle 64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 flipH="1">
              <a:off x="1524000" y="542276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648093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381"/>
          <p:cNvGrpSpPr/>
          <p:nvPr/>
        </p:nvGrpSpPr>
        <p:grpSpPr>
          <a:xfrm>
            <a:off x="727174" y="4661852"/>
            <a:ext cx="1330226" cy="1738948"/>
            <a:chOff x="1312768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160" name="Rectangle 101"/>
            <p:cNvSpPr>
              <a:spLocks noChangeArrowheads="1"/>
            </p:cNvSpPr>
            <p:nvPr/>
          </p:nvSpPr>
          <p:spPr bwMode="auto">
            <a:xfrm>
              <a:off x="1312768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161" name="Freeform 102"/>
            <p:cNvSpPr>
              <a:spLocks/>
            </p:cNvSpPr>
            <p:nvPr/>
          </p:nvSpPr>
          <p:spPr bwMode="auto">
            <a:xfrm>
              <a:off x="1312768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2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4" name="Group 212"/>
            <p:cNvGrpSpPr/>
            <p:nvPr/>
          </p:nvGrpSpPr>
          <p:grpSpPr>
            <a:xfrm>
              <a:off x="1784241" y="4431557"/>
              <a:ext cx="637112" cy="953195"/>
              <a:chOff x="7077762" y="3331398"/>
              <a:chExt cx="1360262" cy="2035118"/>
            </a:xfrm>
          </p:grpSpPr>
          <p:sp>
            <p:nvSpPr>
              <p:cNvPr id="169" name="Freeform 15"/>
              <p:cNvSpPr>
                <a:spLocks/>
              </p:cNvSpPr>
              <p:nvPr/>
            </p:nvSpPr>
            <p:spPr bwMode="auto">
              <a:xfrm>
                <a:off x="7077762" y="4206604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8"/>
              <p:cNvSpPr>
                <a:spLocks/>
              </p:cNvSpPr>
              <p:nvPr/>
            </p:nvSpPr>
            <p:spPr bwMode="auto">
              <a:xfrm>
                <a:off x="7526663" y="4110196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19"/>
              <p:cNvSpPr>
                <a:spLocks/>
              </p:cNvSpPr>
              <p:nvPr/>
            </p:nvSpPr>
            <p:spPr bwMode="auto">
              <a:xfrm>
                <a:off x="7633616" y="4538008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50000">
                    <a:srgbClr val="414142">
                      <a:shade val="67500"/>
                      <a:satMod val="115000"/>
                    </a:srgbClr>
                  </a:gs>
                  <a:gs pos="100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20"/>
              <p:cNvSpPr>
                <a:spLocks/>
              </p:cNvSpPr>
              <p:nvPr/>
            </p:nvSpPr>
            <p:spPr bwMode="auto">
              <a:xfrm>
                <a:off x="7657718" y="4271378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21"/>
              <p:cNvSpPr>
                <a:spLocks/>
              </p:cNvSpPr>
              <p:nvPr/>
            </p:nvSpPr>
            <p:spPr bwMode="auto">
              <a:xfrm>
                <a:off x="7513105" y="4065005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22"/>
              <p:cNvSpPr>
                <a:spLocks/>
              </p:cNvSpPr>
              <p:nvPr/>
            </p:nvSpPr>
            <p:spPr bwMode="auto">
              <a:xfrm>
                <a:off x="7244970" y="3876707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23"/>
              <p:cNvSpPr>
                <a:spLocks/>
              </p:cNvSpPr>
              <p:nvPr/>
            </p:nvSpPr>
            <p:spPr bwMode="auto">
              <a:xfrm>
                <a:off x="8142772" y="3879720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24"/>
              <p:cNvSpPr>
                <a:spLocks/>
              </p:cNvSpPr>
              <p:nvPr/>
            </p:nvSpPr>
            <p:spPr bwMode="auto">
              <a:xfrm>
                <a:off x="7341378" y="3459441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24"/>
              <p:cNvSpPr>
                <a:spLocks/>
              </p:cNvSpPr>
              <p:nvPr/>
            </p:nvSpPr>
            <p:spPr bwMode="auto">
              <a:xfrm>
                <a:off x="7407229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25"/>
              <p:cNvSpPr>
                <a:spLocks/>
              </p:cNvSpPr>
              <p:nvPr/>
            </p:nvSpPr>
            <p:spPr bwMode="auto">
              <a:xfrm>
                <a:off x="7341378" y="3331398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5" name="Rectangle 164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167" name="Rectangle 166"/>
            <p:cNvSpPr/>
            <p:nvPr/>
          </p:nvSpPr>
          <p:spPr>
            <a:xfrm flipH="1">
              <a:off x="1432942" y="5428473"/>
              <a:ext cx="1295400" cy="5627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648093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381"/>
          <p:cNvGrpSpPr/>
          <p:nvPr/>
        </p:nvGrpSpPr>
        <p:grpSpPr>
          <a:xfrm>
            <a:off x="2286000" y="4661852"/>
            <a:ext cx="1330226" cy="1738948"/>
            <a:chOff x="1312768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180" name="Rectangle 101"/>
            <p:cNvSpPr>
              <a:spLocks noChangeArrowheads="1"/>
            </p:cNvSpPr>
            <p:nvPr/>
          </p:nvSpPr>
          <p:spPr bwMode="auto">
            <a:xfrm>
              <a:off x="1312768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181" name="Freeform 102"/>
            <p:cNvSpPr>
              <a:spLocks/>
            </p:cNvSpPr>
            <p:nvPr/>
          </p:nvSpPr>
          <p:spPr bwMode="auto">
            <a:xfrm>
              <a:off x="1312768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2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" name="Group 212"/>
            <p:cNvGrpSpPr/>
            <p:nvPr/>
          </p:nvGrpSpPr>
          <p:grpSpPr>
            <a:xfrm>
              <a:off x="1784241" y="4431557"/>
              <a:ext cx="637112" cy="953195"/>
              <a:chOff x="7077762" y="3331398"/>
              <a:chExt cx="1360262" cy="2035118"/>
            </a:xfrm>
          </p:grpSpPr>
          <p:sp>
            <p:nvSpPr>
              <p:cNvPr id="189" name="Freeform 15"/>
              <p:cNvSpPr>
                <a:spLocks/>
              </p:cNvSpPr>
              <p:nvPr/>
            </p:nvSpPr>
            <p:spPr bwMode="auto">
              <a:xfrm>
                <a:off x="7077762" y="4206604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18"/>
              <p:cNvSpPr>
                <a:spLocks/>
              </p:cNvSpPr>
              <p:nvPr/>
            </p:nvSpPr>
            <p:spPr bwMode="auto">
              <a:xfrm>
                <a:off x="7526663" y="4110196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19"/>
              <p:cNvSpPr>
                <a:spLocks/>
              </p:cNvSpPr>
              <p:nvPr/>
            </p:nvSpPr>
            <p:spPr bwMode="auto">
              <a:xfrm>
                <a:off x="7633616" y="4538008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50000">
                    <a:srgbClr val="414142">
                      <a:shade val="67500"/>
                      <a:satMod val="115000"/>
                    </a:srgbClr>
                  </a:gs>
                  <a:gs pos="100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20"/>
              <p:cNvSpPr>
                <a:spLocks/>
              </p:cNvSpPr>
              <p:nvPr/>
            </p:nvSpPr>
            <p:spPr bwMode="auto">
              <a:xfrm>
                <a:off x="7657718" y="4271378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21"/>
              <p:cNvSpPr>
                <a:spLocks/>
              </p:cNvSpPr>
              <p:nvPr/>
            </p:nvSpPr>
            <p:spPr bwMode="auto">
              <a:xfrm>
                <a:off x="7513105" y="4065005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22"/>
              <p:cNvSpPr>
                <a:spLocks/>
              </p:cNvSpPr>
              <p:nvPr/>
            </p:nvSpPr>
            <p:spPr bwMode="auto">
              <a:xfrm>
                <a:off x="7244970" y="3876707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23"/>
              <p:cNvSpPr>
                <a:spLocks/>
              </p:cNvSpPr>
              <p:nvPr/>
            </p:nvSpPr>
            <p:spPr bwMode="auto">
              <a:xfrm>
                <a:off x="8142772" y="3879720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24"/>
              <p:cNvSpPr>
                <a:spLocks/>
              </p:cNvSpPr>
              <p:nvPr/>
            </p:nvSpPr>
            <p:spPr bwMode="auto">
              <a:xfrm>
                <a:off x="7341378" y="3459441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24"/>
              <p:cNvSpPr>
                <a:spLocks/>
              </p:cNvSpPr>
              <p:nvPr/>
            </p:nvSpPr>
            <p:spPr bwMode="auto">
              <a:xfrm>
                <a:off x="7407229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25"/>
              <p:cNvSpPr>
                <a:spLocks/>
              </p:cNvSpPr>
              <p:nvPr/>
            </p:nvSpPr>
            <p:spPr bwMode="auto">
              <a:xfrm>
                <a:off x="7341378" y="3331398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5" name="Rectangle 184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187" name="Rectangle 186"/>
            <p:cNvSpPr/>
            <p:nvPr/>
          </p:nvSpPr>
          <p:spPr>
            <a:xfrm flipH="1">
              <a:off x="1432942" y="5428473"/>
              <a:ext cx="1295400" cy="5627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648093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381"/>
          <p:cNvGrpSpPr/>
          <p:nvPr/>
        </p:nvGrpSpPr>
        <p:grpSpPr>
          <a:xfrm>
            <a:off x="5638800" y="4661852"/>
            <a:ext cx="1330226" cy="1738948"/>
            <a:chOff x="1312768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200" name="Rectangle 101"/>
            <p:cNvSpPr>
              <a:spLocks noChangeArrowheads="1"/>
            </p:cNvSpPr>
            <p:nvPr/>
          </p:nvSpPr>
          <p:spPr bwMode="auto">
            <a:xfrm>
              <a:off x="1312768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201" name="Freeform 102"/>
            <p:cNvSpPr>
              <a:spLocks/>
            </p:cNvSpPr>
            <p:nvPr/>
          </p:nvSpPr>
          <p:spPr bwMode="auto">
            <a:xfrm>
              <a:off x="1312768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2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4" name="Group 212"/>
            <p:cNvGrpSpPr/>
            <p:nvPr/>
          </p:nvGrpSpPr>
          <p:grpSpPr>
            <a:xfrm>
              <a:off x="1784241" y="4431557"/>
              <a:ext cx="637112" cy="953195"/>
              <a:chOff x="7077762" y="3331398"/>
              <a:chExt cx="1360262" cy="2035118"/>
            </a:xfrm>
          </p:grpSpPr>
          <p:sp>
            <p:nvSpPr>
              <p:cNvPr id="209" name="Freeform 15"/>
              <p:cNvSpPr>
                <a:spLocks/>
              </p:cNvSpPr>
              <p:nvPr/>
            </p:nvSpPr>
            <p:spPr bwMode="auto">
              <a:xfrm>
                <a:off x="7077762" y="4206604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8"/>
              <p:cNvSpPr>
                <a:spLocks/>
              </p:cNvSpPr>
              <p:nvPr/>
            </p:nvSpPr>
            <p:spPr bwMode="auto">
              <a:xfrm>
                <a:off x="7526663" y="4110196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9"/>
              <p:cNvSpPr>
                <a:spLocks/>
              </p:cNvSpPr>
              <p:nvPr/>
            </p:nvSpPr>
            <p:spPr bwMode="auto">
              <a:xfrm>
                <a:off x="7633616" y="4538008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50000">
                    <a:srgbClr val="414142">
                      <a:shade val="67500"/>
                      <a:satMod val="115000"/>
                    </a:srgbClr>
                  </a:gs>
                  <a:gs pos="100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20"/>
              <p:cNvSpPr>
                <a:spLocks/>
              </p:cNvSpPr>
              <p:nvPr/>
            </p:nvSpPr>
            <p:spPr bwMode="auto">
              <a:xfrm>
                <a:off x="7657718" y="4271378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21"/>
              <p:cNvSpPr>
                <a:spLocks/>
              </p:cNvSpPr>
              <p:nvPr/>
            </p:nvSpPr>
            <p:spPr bwMode="auto">
              <a:xfrm>
                <a:off x="7513105" y="4065005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22"/>
              <p:cNvSpPr>
                <a:spLocks/>
              </p:cNvSpPr>
              <p:nvPr/>
            </p:nvSpPr>
            <p:spPr bwMode="auto">
              <a:xfrm>
                <a:off x="7244970" y="3876707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23"/>
              <p:cNvSpPr>
                <a:spLocks/>
              </p:cNvSpPr>
              <p:nvPr/>
            </p:nvSpPr>
            <p:spPr bwMode="auto">
              <a:xfrm>
                <a:off x="8142772" y="3879720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24"/>
              <p:cNvSpPr>
                <a:spLocks/>
              </p:cNvSpPr>
              <p:nvPr/>
            </p:nvSpPr>
            <p:spPr bwMode="auto">
              <a:xfrm>
                <a:off x="7341378" y="3459441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24"/>
              <p:cNvSpPr>
                <a:spLocks/>
              </p:cNvSpPr>
              <p:nvPr/>
            </p:nvSpPr>
            <p:spPr bwMode="auto">
              <a:xfrm>
                <a:off x="7407229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25"/>
              <p:cNvSpPr>
                <a:spLocks/>
              </p:cNvSpPr>
              <p:nvPr/>
            </p:nvSpPr>
            <p:spPr bwMode="auto">
              <a:xfrm>
                <a:off x="7341378" y="3331398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" name="Rectangle 204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207" name="Rectangle 206"/>
            <p:cNvSpPr/>
            <p:nvPr/>
          </p:nvSpPr>
          <p:spPr>
            <a:xfrm flipH="1">
              <a:off x="1432942" y="5428473"/>
              <a:ext cx="1295400" cy="5627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648093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381"/>
          <p:cNvGrpSpPr/>
          <p:nvPr/>
        </p:nvGrpSpPr>
        <p:grpSpPr>
          <a:xfrm>
            <a:off x="7162800" y="4661852"/>
            <a:ext cx="1330226" cy="1738948"/>
            <a:chOff x="1312768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220" name="Rectangle 101"/>
            <p:cNvSpPr>
              <a:spLocks noChangeArrowheads="1"/>
            </p:cNvSpPr>
            <p:nvPr/>
          </p:nvSpPr>
          <p:spPr bwMode="auto">
            <a:xfrm>
              <a:off x="1312768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221" name="Freeform 102"/>
            <p:cNvSpPr>
              <a:spLocks/>
            </p:cNvSpPr>
            <p:nvPr/>
          </p:nvSpPr>
          <p:spPr bwMode="auto">
            <a:xfrm>
              <a:off x="1312768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2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4" name="Group 212"/>
            <p:cNvGrpSpPr/>
            <p:nvPr/>
          </p:nvGrpSpPr>
          <p:grpSpPr>
            <a:xfrm>
              <a:off x="1784241" y="4431557"/>
              <a:ext cx="637112" cy="953195"/>
              <a:chOff x="7077762" y="3331398"/>
              <a:chExt cx="1360262" cy="2035118"/>
            </a:xfrm>
          </p:grpSpPr>
          <p:sp>
            <p:nvSpPr>
              <p:cNvPr id="229" name="Freeform 15"/>
              <p:cNvSpPr>
                <a:spLocks/>
              </p:cNvSpPr>
              <p:nvPr/>
            </p:nvSpPr>
            <p:spPr bwMode="auto">
              <a:xfrm>
                <a:off x="7077762" y="4206604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18"/>
              <p:cNvSpPr>
                <a:spLocks/>
              </p:cNvSpPr>
              <p:nvPr/>
            </p:nvSpPr>
            <p:spPr bwMode="auto">
              <a:xfrm>
                <a:off x="7526663" y="4110196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19"/>
              <p:cNvSpPr>
                <a:spLocks/>
              </p:cNvSpPr>
              <p:nvPr/>
            </p:nvSpPr>
            <p:spPr bwMode="auto">
              <a:xfrm>
                <a:off x="7633616" y="4538008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50000">
                    <a:srgbClr val="414142">
                      <a:shade val="67500"/>
                      <a:satMod val="115000"/>
                    </a:srgbClr>
                  </a:gs>
                  <a:gs pos="100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20"/>
              <p:cNvSpPr>
                <a:spLocks/>
              </p:cNvSpPr>
              <p:nvPr/>
            </p:nvSpPr>
            <p:spPr bwMode="auto">
              <a:xfrm>
                <a:off x="7657718" y="4271378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21"/>
              <p:cNvSpPr>
                <a:spLocks/>
              </p:cNvSpPr>
              <p:nvPr/>
            </p:nvSpPr>
            <p:spPr bwMode="auto">
              <a:xfrm>
                <a:off x="7513105" y="4065005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22"/>
              <p:cNvSpPr>
                <a:spLocks/>
              </p:cNvSpPr>
              <p:nvPr/>
            </p:nvSpPr>
            <p:spPr bwMode="auto">
              <a:xfrm>
                <a:off x="7244970" y="3876707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23"/>
              <p:cNvSpPr>
                <a:spLocks/>
              </p:cNvSpPr>
              <p:nvPr/>
            </p:nvSpPr>
            <p:spPr bwMode="auto">
              <a:xfrm>
                <a:off x="8142772" y="3879720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24"/>
              <p:cNvSpPr>
                <a:spLocks/>
              </p:cNvSpPr>
              <p:nvPr/>
            </p:nvSpPr>
            <p:spPr bwMode="auto">
              <a:xfrm>
                <a:off x="7341378" y="3459441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24"/>
              <p:cNvSpPr>
                <a:spLocks/>
              </p:cNvSpPr>
              <p:nvPr/>
            </p:nvSpPr>
            <p:spPr bwMode="auto">
              <a:xfrm>
                <a:off x="7407229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25"/>
              <p:cNvSpPr>
                <a:spLocks/>
              </p:cNvSpPr>
              <p:nvPr/>
            </p:nvSpPr>
            <p:spPr bwMode="auto">
              <a:xfrm>
                <a:off x="7341378" y="3331398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5" name="Rectangle 224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227" name="Rectangle 226"/>
            <p:cNvSpPr/>
            <p:nvPr/>
          </p:nvSpPr>
          <p:spPr>
            <a:xfrm flipH="1">
              <a:off x="1432942" y="5428473"/>
              <a:ext cx="1295400" cy="5627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1648093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3810000" y="3810000"/>
            <a:ext cx="1621458" cy="2119665"/>
            <a:chOff x="3886200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240" name="Rectangle 101"/>
            <p:cNvSpPr>
              <a:spLocks noChangeArrowheads="1"/>
            </p:cNvSpPr>
            <p:nvPr/>
          </p:nvSpPr>
          <p:spPr bwMode="auto">
            <a:xfrm>
              <a:off x="3886200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rgbClr val="FFC000"/>
                </a:gs>
                <a:gs pos="62000">
                  <a:srgbClr val="FFDB69"/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241" name="Freeform 102"/>
            <p:cNvSpPr>
              <a:spLocks/>
            </p:cNvSpPr>
            <p:nvPr/>
          </p:nvSpPr>
          <p:spPr bwMode="auto">
            <a:xfrm>
              <a:off x="3886200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Rectangle 103"/>
            <p:cNvSpPr>
              <a:spLocks noChangeArrowheads="1"/>
            </p:cNvSpPr>
            <p:nvPr/>
          </p:nvSpPr>
          <p:spPr bwMode="auto">
            <a:xfrm>
              <a:off x="3886525" y="3947790"/>
              <a:ext cx="1621133" cy="242938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62000">
                  <a:schemeClr val="bg2">
                    <a:lumMod val="40000"/>
                    <a:lumOff val="60000"/>
                  </a:schemeClr>
                </a:gs>
                <a:gs pos="100000">
                  <a:srgbClr val="FFC000"/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105"/>
            <p:cNvSpPr>
              <a:spLocks noChangeArrowheads="1"/>
            </p:cNvSpPr>
            <p:nvPr/>
          </p:nvSpPr>
          <p:spPr bwMode="auto">
            <a:xfrm>
              <a:off x="4184092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44" name="Straight Connector 243"/>
            <p:cNvCxnSpPr/>
            <p:nvPr/>
          </p:nvCxnSpPr>
          <p:spPr>
            <a:xfrm>
              <a:off x="4177912" y="564064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4177912" y="585249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Rectangle 245"/>
            <p:cNvSpPr/>
            <p:nvPr/>
          </p:nvSpPr>
          <p:spPr>
            <a:xfrm>
              <a:off x="3895620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95000"/>
                  </a:schemeClr>
                </a:gs>
                <a:gs pos="0">
                  <a:schemeClr val="bg1">
                    <a:alpha val="59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5447560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52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248" name="Rectangle 247"/>
            <p:cNvSpPr/>
            <p:nvPr/>
          </p:nvSpPr>
          <p:spPr>
            <a:xfrm flipH="1">
              <a:off x="4097432" y="542276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grpSp>
          <p:nvGrpSpPr>
            <p:cNvPr id="249" name="Group 210"/>
            <p:cNvGrpSpPr/>
            <p:nvPr/>
          </p:nvGrpSpPr>
          <p:grpSpPr>
            <a:xfrm>
              <a:off x="4368800" y="4448173"/>
              <a:ext cx="632314" cy="937254"/>
              <a:chOff x="6970785" y="906716"/>
              <a:chExt cx="1358756" cy="2014030"/>
            </a:xfrm>
          </p:grpSpPr>
          <p:sp>
            <p:nvSpPr>
              <p:cNvPr id="251" name="Oval 26"/>
              <p:cNvSpPr>
                <a:spLocks noChangeArrowheads="1"/>
              </p:cNvSpPr>
              <p:nvPr/>
            </p:nvSpPr>
            <p:spPr bwMode="auto">
              <a:xfrm>
                <a:off x="7094308" y="945882"/>
                <a:ext cx="1174977" cy="12954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27"/>
              <p:cNvSpPr>
                <a:spLocks/>
              </p:cNvSpPr>
              <p:nvPr/>
            </p:nvSpPr>
            <p:spPr bwMode="auto">
              <a:xfrm>
                <a:off x="6970785" y="1760834"/>
                <a:ext cx="1358756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8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8"/>
                    </a:cubicBezTo>
                    <a:cubicBezTo>
                      <a:pt x="282" y="0"/>
                      <a:pt x="361" y="75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0"/>
              <p:cNvSpPr>
                <a:spLocks/>
              </p:cNvSpPr>
              <p:nvPr/>
            </p:nvSpPr>
            <p:spPr bwMode="auto">
              <a:xfrm>
                <a:off x="7418180" y="1668944"/>
                <a:ext cx="566399" cy="896296"/>
              </a:xfrm>
              <a:custGeom>
                <a:avLst/>
                <a:gdLst/>
                <a:ahLst/>
                <a:cxnLst>
                  <a:cxn ang="0">
                    <a:pos x="44" y="58"/>
                  </a:cxn>
                  <a:cxn ang="0">
                    <a:pos x="0" y="62"/>
                  </a:cxn>
                  <a:cxn ang="0">
                    <a:pos x="56" y="252"/>
                  </a:cxn>
                  <a:cxn ang="0">
                    <a:pos x="88" y="252"/>
                  </a:cxn>
                  <a:cxn ang="0">
                    <a:pos x="143" y="65"/>
                  </a:cxn>
                  <a:cxn ang="0">
                    <a:pos x="44" y="58"/>
                  </a:cxn>
                </a:cxnLst>
                <a:rect l="0" t="0" r="r" b="b"/>
                <a:pathLst>
                  <a:path w="159" h="252">
                    <a:moveTo>
                      <a:pt x="44" y="58"/>
                    </a:move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28" y="201"/>
                      <a:pt x="56" y="252"/>
                    </a:cubicBezTo>
                    <a:cubicBezTo>
                      <a:pt x="88" y="252"/>
                      <a:pt x="88" y="252"/>
                      <a:pt x="88" y="252"/>
                    </a:cubicBezTo>
                    <a:cubicBezTo>
                      <a:pt x="88" y="252"/>
                      <a:pt x="109" y="210"/>
                      <a:pt x="143" y="65"/>
                    </a:cubicBezTo>
                    <a:cubicBezTo>
                      <a:pt x="159" y="0"/>
                      <a:pt x="44" y="58"/>
                      <a:pt x="44" y="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1"/>
              <p:cNvSpPr>
                <a:spLocks/>
              </p:cNvSpPr>
              <p:nvPr/>
            </p:nvSpPr>
            <p:spPr bwMode="auto">
              <a:xfrm>
                <a:off x="7404623" y="1619234"/>
                <a:ext cx="558868" cy="501625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59"/>
                  </a:cxn>
                  <a:cxn ang="0">
                    <a:pos x="38" y="138"/>
                  </a:cxn>
                  <a:cxn ang="0">
                    <a:pos x="71" y="88"/>
                  </a:cxn>
                  <a:cxn ang="0">
                    <a:pos x="119" y="141"/>
                  </a:cxn>
                  <a:cxn ang="0">
                    <a:pos x="148" y="44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1">
                    <a:moveTo>
                      <a:pt x="38" y="20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5" y="109"/>
                      <a:pt x="38" y="138"/>
                    </a:cubicBezTo>
                    <a:cubicBezTo>
                      <a:pt x="71" y="88"/>
                      <a:pt x="71" y="88"/>
                      <a:pt x="71" y="88"/>
                    </a:cubicBezTo>
                    <a:cubicBezTo>
                      <a:pt x="119" y="141"/>
                      <a:pt x="119" y="141"/>
                      <a:pt x="119" y="141"/>
                    </a:cubicBezTo>
                    <a:cubicBezTo>
                      <a:pt x="119" y="141"/>
                      <a:pt x="157" y="88"/>
                      <a:pt x="148" y="44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2"/>
              <p:cNvSpPr>
                <a:spLocks/>
              </p:cNvSpPr>
              <p:nvPr/>
            </p:nvSpPr>
            <p:spPr bwMode="auto">
              <a:xfrm>
                <a:off x="7263795" y="1033252"/>
                <a:ext cx="860105" cy="921904"/>
              </a:xfrm>
              <a:custGeom>
                <a:avLst/>
                <a:gdLst/>
                <a:ahLst/>
                <a:cxnLst>
                  <a:cxn ang="0">
                    <a:pos x="259" y="129"/>
                  </a:cxn>
                  <a:cxn ang="0">
                    <a:pos x="129" y="258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29"/>
                  </a:cxn>
                </a:cxnLst>
                <a:rect l="0" t="0" r="r" b="b"/>
                <a:pathLst>
                  <a:path w="259" h="259">
                    <a:moveTo>
                      <a:pt x="259" y="129"/>
                    </a:moveTo>
                    <a:cubicBezTo>
                      <a:pt x="258" y="201"/>
                      <a:pt x="200" y="259"/>
                      <a:pt x="129" y="258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7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29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24"/>
              <p:cNvSpPr>
                <a:spLocks/>
              </p:cNvSpPr>
              <p:nvPr/>
            </p:nvSpPr>
            <p:spPr bwMode="auto">
              <a:xfrm>
                <a:off x="7315200" y="1143000"/>
                <a:ext cx="75565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3"/>
              <p:cNvSpPr>
                <a:spLocks/>
              </p:cNvSpPr>
              <p:nvPr/>
            </p:nvSpPr>
            <p:spPr bwMode="auto">
              <a:xfrm>
                <a:off x="7205780" y="906716"/>
                <a:ext cx="992706" cy="634187"/>
              </a:xfrm>
              <a:custGeom>
                <a:avLst/>
                <a:gdLst/>
                <a:ahLst/>
                <a:cxnLst>
                  <a:cxn ang="0">
                    <a:pos x="3" y="159"/>
                  </a:cxn>
                  <a:cxn ang="0">
                    <a:pos x="97" y="77"/>
                  </a:cxn>
                  <a:cxn ang="0">
                    <a:pos x="268" y="178"/>
                  </a:cxn>
                  <a:cxn ang="0">
                    <a:pos x="208" y="38"/>
                  </a:cxn>
                  <a:cxn ang="0">
                    <a:pos x="3" y="159"/>
                  </a:cxn>
                </a:cxnLst>
                <a:rect l="0" t="0" r="r" b="b"/>
                <a:pathLst>
                  <a:path w="279" h="178">
                    <a:moveTo>
                      <a:pt x="3" y="159"/>
                    </a:moveTo>
                    <a:cubicBezTo>
                      <a:pt x="3" y="159"/>
                      <a:pt x="68" y="126"/>
                      <a:pt x="97" y="77"/>
                    </a:cubicBezTo>
                    <a:cubicBezTo>
                      <a:pt x="97" y="77"/>
                      <a:pt x="213" y="173"/>
                      <a:pt x="268" y="178"/>
                    </a:cubicBezTo>
                    <a:cubicBezTo>
                      <a:pt x="268" y="178"/>
                      <a:pt x="279" y="75"/>
                      <a:pt x="208" y="38"/>
                    </a:cubicBezTo>
                    <a:cubicBezTo>
                      <a:pt x="137" y="0"/>
                      <a:pt x="0" y="25"/>
                      <a:pt x="3" y="15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0" name="Rectangle 249"/>
            <p:cNvSpPr/>
            <p:nvPr/>
          </p:nvSpPr>
          <p:spPr>
            <a:xfrm>
              <a:off x="4219575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26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4552553</TotalTime>
  <Words>44</Words>
  <Application>Microsoft Office PowerPoint</Application>
  <PresentationFormat>全屏显示(4:3)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DG-结构</dc:subject>
  <dc:creator>PPTfans.cn</dc:creator>
  <cp:keywords>TZ-手动增减;KJ-平面;DH-静态;XJ-二级</cp:keywords>
  <dc:description>PPT设计教程网</dc:description>
  <dcterms:created xsi:type="dcterms:W3CDTF">2010-07-23T09:33:49Z</dcterms:created>
  <dcterms:modified xsi:type="dcterms:W3CDTF">2012-07-18T18:36:26Z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