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3CDDB-37E0-44FE-8767-03D2204A5BA6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AE1B8-507D-468C-A9D0-93ACE353D7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23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IT ASSETS MANAGEMENT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74080" y="1547134"/>
            <a:ext cx="2078769" cy="2078767"/>
          </a:xfrm>
          <a:prstGeom prst="roundRect">
            <a:avLst/>
          </a:prstGeom>
          <a:gradFill flip="none" rotWithShape="1">
            <a:gsLst>
              <a:gs pos="0">
                <a:srgbClr val="000000"/>
              </a:gs>
              <a:gs pos="68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tx1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775878" y="1547134"/>
            <a:ext cx="2078769" cy="2078767"/>
          </a:xfrm>
          <a:prstGeom prst="roundRect">
            <a:avLst/>
          </a:prstGeom>
          <a:gradFill flip="none" rotWithShape="1">
            <a:gsLst>
              <a:gs pos="0">
                <a:srgbClr val="000000"/>
              </a:gs>
              <a:gs pos="68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tx1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74080" y="4048932"/>
            <a:ext cx="2078769" cy="2078767"/>
          </a:xfrm>
          <a:prstGeom prst="roundRect">
            <a:avLst/>
          </a:prstGeom>
          <a:gradFill flip="none" rotWithShape="1">
            <a:gsLst>
              <a:gs pos="0">
                <a:srgbClr val="000000"/>
              </a:gs>
              <a:gs pos="68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1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775878" y="4048932"/>
            <a:ext cx="2078769" cy="2078767"/>
          </a:xfrm>
          <a:prstGeom prst="roundRect">
            <a:avLst/>
          </a:prstGeom>
          <a:gradFill flip="none" rotWithShape="1">
            <a:gsLst>
              <a:gs pos="0">
                <a:srgbClr val="000000"/>
              </a:gs>
              <a:gs pos="68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tx1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1899570" y="3847242"/>
            <a:ext cx="5349240" cy="1715"/>
          </a:xfrm>
          <a:prstGeom prst="straightConnector1">
            <a:avLst/>
          </a:prstGeom>
          <a:ln>
            <a:solidFill>
              <a:schemeClr val="accent5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859280" y="3839013"/>
            <a:ext cx="5349240" cy="1715"/>
          </a:xfrm>
          <a:prstGeom prst="straightConnector1">
            <a:avLst/>
          </a:prstGeom>
          <a:ln>
            <a:solidFill>
              <a:schemeClr val="accent5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17648" y="1746337"/>
            <a:ext cx="1481328" cy="33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Assets</a:t>
            </a:r>
            <a:endParaRPr lang="en-US" sz="1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38395" y="1746337"/>
            <a:ext cx="1958645" cy="33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Financial Assets</a:t>
            </a:r>
            <a:endParaRPr lang="en-US" sz="1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4923" y="4218432"/>
            <a:ext cx="2205533" cy="33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Correlate Assets</a:t>
            </a:r>
            <a:endParaRPr lang="en-US" sz="1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57344" y="4218432"/>
            <a:ext cx="2370125" cy="33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Optimize Assets</a:t>
            </a:r>
            <a:endParaRPr lang="en-US" sz="1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82240" y="2161032"/>
            <a:ext cx="1125655" cy="1030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hardware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software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printers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other</a:t>
            </a: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86528" y="1996440"/>
            <a:ext cx="1826971" cy="1495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software licenses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service agreements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hardware leases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maintenance contracts</a:t>
            </a: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35352" y="4629912"/>
            <a:ext cx="1728216" cy="565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85000"/>
                  </a:schemeClr>
                </a:solidFill>
              </a:rPr>
              <a:t>aling</a:t>
            </a: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IT assets to financial assets</a:t>
            </a: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86528" y="4533149"/>
            <a:ext cx="1728216" cy="1495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impact analysis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discover gaps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risk management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cost reduction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 take action</a:t>
            </a: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58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4560175</TotalTime>
  <Words>58</Words>
  <Application>Microsoft Office PowerPoint</Application>
  <PresentationFormat>全屏显示(4:3)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1775</cp:revision>
  <dcterms:created xsi:type="dcterms:W3CDTF">2010-07-23T09:33:49Z</dcterms:created>
  <dcterms:modified xsi:type="dcterms:W3CDTF">2012-07-18T18:17:07Z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