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 varScale="1">
        <p:scale>
          <a:sx n="104" d="100"/>
          <a:sy n="104" d="100"/>
        </p:scale>
        <p:origin x="-1746" y="-8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4202816"/>
        <c:axId val="210025136"/>
      </c:barChart>
      <c:catAx>
        <c:axId val="18420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025136"/>
        <c:crosses val="autoZero"/>
        <c:auto val="1"/>
        <c:lblAlgn val="ctr"/>
        <c:lblOffset val="100"/>
        <c:noMultiLvlLbl val="0"/>
      </c:catAx>
      <c:valAx>
        <c:axId val="21002513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20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208080864"/>
        <c:axId val="208081424"/>
      </c:barChart>
      <c:catAx>
        <c:axId val="20808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8081424"/>
        <c:crosses val="autoZero"/>
        <c:auto val="1"/>
        <c:lblAlgn val="ctr"/>
        <c:lblOffset val="100"/>
        <c:noMultiLvlLbl val="0"/>
      </c:catAx>
      <c:valAx>
        <c:axId val="20808142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8080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735664"/>
        <c:axId val="211736224"/>
      </c:lineChart>
      <c:catAx>
        <c:axId val="211735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736224"/>
        <c:crosses val="autoZero"/>
        <c:auto val="1"/>
        <c:lblAlgn val="ctr"/>
        <c:lblOffset val="100"/>
        <c:noMultiLvlLbl val="0"/>
      </c:catAx>
      <c:valAx>
        <c:axId val="21173622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735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8857536"/>
        <c:axId val="208858096"/>
      </c:barChart>
      <c:catAx>
        <c:axId val="208857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8858096"/>
        <c:crosses val="autoZero"/>
        <c:auto val="1"/>
        <c:lblAlgn val="ctr"/>
        <c:lblOffset val="100"/>
        <c:noMultiLvlLbl val="0"/>
      </c:catAx>
      <c:valAx>
        <c:axId val="20885809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8857536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SLIDEtoME\TP模板\新建文件夹 (12)\bg\bg1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276872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3068960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grpSp>
        <p:nvGrpSpPr>
          <p:cNvPr id="9" name="Group 64"/>
          <p:cNvGrpSpPr>
            <a:grpSpLocks/>
          </p:cNvGrpSpPr>
          <p:nvPr userDrawn="1"/>
        </p:nvGrpSpPr>
        <p:grpSpPr bwMode="auto">
          <a:xfrm>
            <a:off x="480703" y="1157010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11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SLIDEtoME\TP模板\新建文件夹 (12)\bg\bg1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966741"/>
            <a:ext cx="8353425" cy="750292"/>
          </a:xfrm>
        </p:spPr>
        <p:txBody>
          <a:bodyPr anchor="t">
            <a:normAutofit/>
          </a:bodyPr>
          <a:lstStyle>
            <a:lvl1pPr algn="r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2564904"/>
            <a:ext cx="8353425" cy="401836"/>
          </a:xfrm>
        </p:spPr>
        <p:txBody>
          <a:bodyPr anchor="b"/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grpSp>
        <p:nvGrpSpPr>
          <p:cNvPr id="9" name="Group 64"/>
          <p:cNvGrpSpPr>
            <a:grpSpLocks/>
          </p:cNvGrpSpPr>
          <p:nvPr userDrawn="1"/>
        </p:nvGrpSpPr>
        <p:grpSpPr bwMode="auto">
          <a:xfrm>
            <a:off x="480703" y="1268777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10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12)\bg\bg1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348880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3140968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grpSp>
        <p:nvGrpSpPr>
          <p:cNvPr id="9" name="Group 64"/>
          <p:cNvGrpSpPr>
            <a:grpSpLocks/>
          </p:cNvGrpSpPr>
          <p:nvPr userDrawn="1"/>
        </p:nvGrpSpPr>
        <p:grpSpPr bwMode="auto">
          <a:xfrm>
            <a:off x="480703" y="1337328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11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SLIDEtoME\TP模板\新建文件夹 (12)\bg\bg14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1"/>
            <a:ext cx="9144001" cy="108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45de69de53ed45749cbbbda6253e15901649053"/>
</p:tagLst>
</file>

<file path=ppt/theme/theme1.xml><?xml version="1.0" encoding="utf-8"?>
<a:theme xmlns:a="http://schemas.openxmlformats.org/drawingml/2006/main" name="www.iloveppt.org">
  <a:themeElements>
    <a:clrScheme name="www.slideto.Me gary L3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777777"/>
      </a:accent1>
      <a:accent2>
        <a:srgbClr val="B2B2B2"/>
      </a:accent2>
      <a:accent3>
        <a:srgbClr val="0070C0"/>
      </a:accent3>
      <a:accent4>
        <a:srgbClr val="00B0F0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10</cp:revision>
  <dcterms:created xsi:type="dcterms:W3CDTF">2011-01-26T11:20:00Z</dcterms:created>
  <dcterms:modified xsi:type="dcterms:W3CDTF">2014-04-26T02:40:17Z</dcterms:modified>
  <cp:category/>
</cp:coreProperties>
</file>