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CE7B8-CFE6-45BE-91AE-64DF3C4209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 baseline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baseline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baseline="0"/>
            </a:lvl1pPr>
          </a:lstStyle>
          <a:p>
            <a:pPr>
              <a:defRPr/>
            </a:pPr>
            <a:fld id="{05628E9B-895B-48D7-B129-2ECE58D075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806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 rot="10800000">
            <a:off x="0" y="3429000"/>
            <a:ext cx="9144000" cy="34290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grpSp>
        <p:nvGrpSpPr>
          <p:cNvPr id="44" name="Group 43"/>
          <p:cNvGrpSpPr/>
          <p:nvPr/>
        </p:nvGrpSpPr>
        <p:grpSpPr>
          <a:xfrm>
            <a:off x="792843" y="1651000"/>
            <a:ext cx="3777342" cy="4611505"/>
            <a:chOff x="762000" y="1676400"/>
            <a:chExt cx="3810000" cy="4651375"/>
          </a:xfrm>
        </p:grpSpPr>
        <p:sp>
          <p:nvSpPr>
            <p:cNvPr id="45" name="Freeform 6"/>
            <p:cNvSpPr>
              <a:spLocks/>
            </p:cNvSpPr>
            <p:nvPr/>
          </p:nvSpPr>
          <p:spPr bwMode="auto">
            <a:xfrm>
              <a:off x="762000" y="3990974"/>
              <a:ext cx="3810000" cy="1714500"/>
            </a:xfrm>
            <a:custGeom>
              <a:avLst/>
              <a:gdLst/>
              <a:ahLst/>
              <a:cxnLst>
                <a:cxn ang="0">
                  <a:pos x="927" y="439"/>
                </a:cxn>
                <a:cxn ang="0">
                  <a:pos x="936" y="433"/>
                </a:cxn>
                <a:cxn ang="0">
                  <a:pos x="940" y="428"/>
                </a:cxn>
                <a:cxn ang="0">
                  <a:pos x="800" y="261"/>
                </a:cxn>
                <a:cxn ang="0">
                  <a:pos x="786" y="254"/>
                </a:cxn>
                <a:cxn ang="0">
                  <a:pos x="814" y="249"/>
                </a:cxn>
                <a:cxn ang="0">
                  <a:pos x="1233" y="158"/>
                </a:cxn>
                <a:cxn ang="0">
                  <a:pos x="1345" y="119"/>
                </a:cxn>
                <a:cxn ang="0">
                  <a:pos x="1021" y="14"/>
                </a:cxn>
                <a:cxn ang="0">
                  <a:pos x="510" y="69"/>
                </a:cxn>
                <a:cxn ang="0">
                  <a:pos x="548" y="127"/>
                </a:cxn>
                <a:cxn ang="0">
                  <a:pos x="715" y="243"/>
                </a:cxn>
                <a:cxn ang="0">
                  <a:pos x="728" y="251"/>
                </a:cxn>
                <a:cxn ang="0">
                  <a:pos x="701" y="255"/>
                </a:cxn>
                <a:cxn ang="0">
                  <a:pos x="211" y="390"/>
                </a:cxn>
                <a:cxn ang="0">
                  <a:pos x="213" y="390"/>
                </a:cxn>
                <a:cxn ang="0">
                  <a:pos x="205" y="399"/>
                </a:cxn>
                <a:cxn ang="0">
                  <a:pos x="57" y="446"/>
                </a:cxn>
                <a:cxn ang="0">
                  <a:pos x="407" y="561"/>
                </a:cxn>
                <a:cxn ang="0">
                  <a:pos x="962" y="500"/>
                </a:cxn>
                <a:cxn ang="0">
                  <a:pos x="927" y="439"/>
                </a:cxn>
              </a:cxnLst>
              <a:rect l="0" t="0" r="r" b="b"/>
              <a:pathLst>
                <a:path w="1397" h="576">
                  <a:moveTo>
                    <a:pt x="927" y="439"/>
                  </a:moveTo>
                  <a:cubicBezTo>
                    <a:pt x="930" y="437"/>
                    <a:pt x="933" y="435"/>
                    <a:pt x="936" y="433"/>
                  </a:cubicBezTo>
                  <a:cubicBezTo>
                    <a:pt x="937" y="431"/>
                    <a:pt x="939" y="430"/>
                    <a:pt x="940" y="428"/>
                  </a:cubicBezTo>
                  <a:cubicBezTo>
                    <a:pt x="1048" y="328"/>
                    <a:pt x="800" y="261"/>
                    <a:pt x="800" y="261"/>
                  </a:cubicBezTo>
                  <a:cubicBezTo>
                    <a:pt x="800" y="261"/>
                    <a:pt x="783" y="257"/>
                    <a:pt x="786" y="254"/>
                  </a:cubicBezTo>
                  <a:cubicBezTo>
                    <a:pt x="790" y="251"/>
                    <a:pt x="814" y="249"/>
                    <a:pt x="814" y="249"/>
                  </a:cubicBezTo>
                  <a:cubicBezTo>
                    <a:pt x="1016" y="240"/>
                    <a:pt x="1161" y="189"/>
                    <a:pt x="1233" y="158"/>
                  </a:cubicBezTo>
                  <a:cubicBezTo>
                    <a:pt x="1287" y="148"/>
                    <a:pt x="1327" y="135"/>
                    <a:pt x="1345" y="119"/>
                  </a:cubicBezTo>
                  <a:cubicBezTo>
                    <a:pt x="1397" y="75"/>
                    <a:pt x="1251" y="28"/>
                    <a:pt x="1021" y="14"/>
                  </a:cubicBezTo>
                  <a:cubicBezTo>
                    <a:pt x="790" y="0"/>
                    <a:pt x="562" y="25"/>
                    <a:pt x="510" y="69"/>
                  </a:cubicBezTo>
                  <a:cubicBezTo>
                    <a:pt x="488" y="89"/>
                    <a:pt x="503" y="109"/>
                    <a:pt x="548" y="127"/>
                  </a:cubicBezTo>
                  <a:cubicBezTo>
                    <a:pt x="546" y="163"/>
                    <a:pt x="571" y="215"/>
                    <a:pt x="715" y="243"/>
                  </a:cubicBezTo>
                  <a:cubicBezTo>
                    <a:pt x="715" y="243"/>
                    <a:pt x="732" y="248"/>
                    <a:pt x="728" y="251"/>
                  </a:cubicBezTo>
                  <a:cubicBezTo>
                    <a:pt x="724" y="254"/>
                    <a:pt x="701" y="255"/>
                    <a:pt x="701" y="255"/>
                  </a:cubicBezTo>
                  <a:cubicBezTo>
                    <a:pt x="701" y="255"/>
                    <a:pt x="330" y="286"/>
                    <a:pt x="211" y="390"/>
                  </a:cubicBezTo>
                  <a:cubicBezTo>
                    <a:pt x="213" y="390"/>
                    <a:pt x="213" y="390"/>
                    <a:pt x="213" y="390"/>
                  </a:cubicBezTo>
                  <a:cubicBezTo>
                    <a:pt x="209" y="393"/>
                    <a:pt x="206" y="396"/>
                    <a:pt x="205" y="399"/>
                  </a:cubicBezTo>
                  <a:cubicBezTo>
                    <a:pt x="133" y="410"/>
                    <a:pt x="80" y="426"/>
                    <a:pt x="57" y="446"/>
                  </a:cubicBezTo>
                  <a:cubicBezTo>
                    <a:pt x="0" y="495"/>
                    <a:pt x="157" y="546"/>
                    <a:pt x="407" y="561"/>
                  </a:cubicBezTo>
                  <a:cubicBezTo>
                    <a:pt x="657" y="576"/>
                    <a:pt x="906" y="548"/>
                    <a:pt x="962" y="500"/>
                  </a:cubicBezTo>
                  <a:cubicBezTo>
                    <a:pt x="986" y="479"/>
                    <a:pt x="972" y="457"/>
                    <a:pt x="927" y="439"/>
                  </a:cubicBezTo>
                  <a:close/>
                </a:path>
              </a:pathLst>
            </a:custGeom>
            <a:solidFill>
              <a:srgbClr val="1A1A1A">
                <a:alpha val="31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46" name="Group 23"/>
            <p:cNvGrpSpPr>
              <a:grpSpLocks/>
            </p:cNvGrpSpPr>
            <p:nvPr/>
          </p:nvGrpSpPr>
          <p:grpSpPr bwMode="auto">
            <a:xfrm>
              <a:off x="803276" y="4740275"/>
              <a:ext cx="2655888" cy="1587500"/>
              <a:chOff x="818" y="2752"/>
              <a:chExt cx="1673" cy="1000"/>
            </a:xfrm>
          </p:grpSpPr>
          <p:sp>
            <p:nvSpPr>
              <p:cNvPr id="94" name="Oval 6"/>
              <p:cNvSpPr>
                <a:spLocks noChangeArrowheads="1"/>
              </p:cNvSpPr>
              <p:nvPr/>
            </p:nvSpPr>
            <p:spPr bwMode="auto">
              <a:xfrm>
                <a:off x="818" y="2752"/>
                <a:ext cx="1673" cy="918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lumMod val="85000"/>
                    </a:schemeClr>
                  </a:gs>
                  <a:gs pos="50000">
                    <a:schemeClr val="bg1">
                      <a:lumMod val="50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5" name="Oval 8"/>
              <p:cNvSpPr>
                <a:spLocks noChangeArrowheads="1"/>
              </p:cNvSpPr>
              <p:nvPr/>
            </p:nvSpPr>
            <p:spPr bwMode="auto">
              <a:xfrm>
                <a:off x="966" y="2832"/>
                <a:ext cx="1379" cy="744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50000">
                    <a:schemeClr val="hlink"/>
                  </a:gs>
                  <a:gs pos="100000">
                    <a:schemeClr val="accent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6" name="Freeform 9"/>
              <p:cNvSpPr>
                <a:spLocks/>
              </p:cNvSpPr>
              <p:nvPr/>
            </p:nvSpPr>
            <p:spPr bwMode="auto">
              <a:xfrm>
                <a:off x="818" y="3206"/>
                <a:ext cx="1673" cy="546"/>
              </a:xfrm>
              <a:custGeom>
                <a:avLst/>
                <a:gdLst/>
                <a:ahLst/>
                <a:cxnLst>
                  <a:cxn ang="0">
                    <a:pos x="418" y="230"/>
                  </a:cxn>
                  <a:cxn ang="0">
                    <a:pos x="0" y="0"/>
                  </a:cxn>
                  <a:cxn ang="0">
                    <a:pos x="0" y="43"/>
                  </a:cxn>
                  <a:cxn ang="0">
                    <a:pos x="418" y="273"/>
                  </a:cxn>
                  <a:cxn ang="0">
                    <a:pos x="836" y="43"/>
                  </a:cxn>
                  <a:cxn ang="0">
                    <a:pos x="836" y="0"/>
                  </a:cxn>
                  <a:cxn ang="0">
                    <a:pos x="418" y="230"/>
                  </a:cxn>
                </a:cxnLst>
                <a:rect l="0" t="0" r="r" b="b"/>
                <a:pathLst>
                  <a:path w="836" h="273">
                    <a:moveTo>
                      <a:pt x="418" y="230"/>
                    </a:moveTo>
                    <a:cubicBezTo>
                      <a:pt x="187" y="230"/>
                      <a:pt x="0" y="127"/>
                      <a:pt x="0" y="0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170"/>
                      <a:pt x="187" y="273"/>
                      <a:pt x="418" y="273"/>
                    </a:cubicBezTo>
                    <a:cubicBezTo>
                      <a:pt x="649" y="273"/>
                      <a:pt x="836" y="170"/>
                      <a:pt x="836" y="43"/>
                    </a:cubicBezTo>
                    <a:cubicBezTo>
                      <a:pt x="836" y="0"/>
                      <a:pt x="836" y="0"/>
                      <a:pt x="836" y="0"/>
                    </a:cubicBezTo>
                    <a:cubicBezTo>
                      <a:pt x="836" y="127"/>
                      <a:pt x="649" y="230"/>
                      <a:pt x="418" y="23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accent5">
                      <a:lumMod val="50000"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47" name="Oval 10"/>
            <p:cNvSpPr>
              <a:spLocks noChangeArrowheads="1"/>
            </p:cNvSpPr>
            <p:nvPr/>
          </p:nvSpPr>
          <p:spPr bwMode="auto">
            <a:xfrm>
              <a:off x="971551" y="4733925"/>
              <a:ext cx="2303463" cy="1328738"/>
            </a:xfrm>
            <a:prstGeom prst="ellipse">
              <a:avLst/>
            </a:prstGeom>
            <a:gradFill rotWithShape="1">
              <a:gsLst>
                <a:gs pos="0">
                  <a:srgbClr val="E6E6E6">
                    <a:alpha val="46001"/>
                  </a:srgbClr>
                </a:gs>
                <a:gs pos="100000">
                  <a:srgbClr val="B3B3B3">
                    <a:alpha val="46001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48" name="Group 55"/>
            <p:cNvGrpSpPr>
              <a:grpSpLocks/>
            </p:cNvGrpSpPr>
            <p:nvPr/>
          </p:nvGrpSpPr>
          <p:grpSpPr bwMode="auto">
            <a:xfrm>
              <a:off x="1063626" y="2733675"/>
              <a:ext cx="2136776" cy="3276600"/>
              <a:chOff x="3120" y="1488"/>
              <a:chExt cx="1346" cy="2064"/>
            </a:xfrm>
            <a:gradFill>
              <a:gsLst>
                <a:gs pos="20000">
                  <a:srgbClr val="00B0F0"/>
                </a:gs>
                <a:gs pos="100000">
                  <a:srgbClr val="0070C0"/>
                </a:gs>
              </a:gsLst>
              <a:lin ang="180000" scaled="0"/>
            </a:gradFill>
            <a:effectLst>
              <a:glow rad="101600">
                <a:srgbClr val="00B0F0">
                  <a:alpha val="60000"/>
                </a:srgbClr>
              </a:glow>
            </a:effectLst>
          </p:grpSpPr>
          <p:sp>
            <p:nvSpPr>
              <p:cNvPr id="89" name="Freeform 39"/>
              <p:cNvSpPr>
                <a:spLocks/>
              </p:cNvSpPr>
              <p:nvPr/>
            </p:nvSpPr>
            <p:spPr bwMode="auto">
              <a:xfrm>
                <a:off x="3120" y="1488"/>
                <a:ext cx="1346" cy="718"/>
              </a:xfrm>
              <a:custGeom>
                <a:avLst/>
                <a:gdLst/>
                <a:ahLst/>
                <a:cxnLst>
                  <a:cxn ang="0">
                    <a:pos x="325" y="0"/>
                  </a:cxn>
                  <a:cxn ang="0">
                    <a:pos x="0" y="5"/>
                  </a:cxn>
                  <a:cxn ang="0">
                    <a:pos x="325" y="347"/>
                  </a:cxn>
                  <a:cxn ang="0">
                    <a:pos x="651" y="5"/>
                  </a:cxn>
                  <a:cxn ang="0">
                    <a:pos x="325" y="0"/>
                  </a:cxn>
                </a:cxnLst>
                <a:rect l="0" t="0" r="r" b="b"/>
                <a:pathLst>
                  <a:path w="651" h="347">
                    <a:moveTo>
                      <a:pt x="325" y="0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102" y="347"/>
                      <a:pt x="325" y="347"/>
                    </a:cubicBezTo>
                    <a:cubicBezTo>
                      <a:pt x="548" y="347"/>
                      <a:pt x="651" y="5"/>
                      <a:pt x="651" y="5"/>
                    </a:cubicBezTo>
                    <a:lnTo>
                      <a:pt x="325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0" name="Freeform 40"/>
              <p:cNvSpPr>
                <a:spLocks/>
              </p:cNvSpPr>
              <p:nvPr/>
            </p:nvSpPr>
            <p:spPr bwMode="auto">
              <a:xfrm>
                <a:off x="3122" y="2762"/>
                <a:ext cx="1305" cy="790"/>
              </a:xfrm>
              <a:custGeom>
                <a:avLst/>
                <a:gdLst/>
                <a:ahLst/>
                <a:cxnLst>
                  <a:cxn ang="0">
                    <a:pos x="311" y="1"/>
                  </a:cxn>
                  <a:cxn ang="0">
                    <a:pos x="31" y="131"/>
                  </a:cxn>
                  <a:cxn ang="0">
                    <a:pos x="8" y="247"/>
                  </a:cxn>
                  <a:cxn ang="0">
                    <a:pos x="159" y="360"/>
                  </a:cxn>
                  <a:cxn ang="0">
                    <a:pos x="318" y="382"/>
                  </a:cxn>
                  <a:cxn ang="0">
                    <a:pos x="631" y="229"/>
                  </a:cxn>
                  <a:cxn ang="0">
                    <a:pos x="407" y="11"/>
                  </a:cxn>
                  <a:cxn ang="0">
                    <a:pos x="311" y="1"/>
                  </a:cxn>
                </a:cxnLst>
                <a:rect l="0" t="0" r="r" b="b"/>
                <a:pathLst>
                  <a:path w="631" h="382">
                    <a:moveTo>
                      <a:pt x="311" y="1"/>
                    </a:moveTo>
                    <a:cubicBezTo>
                      <a:pt x="213" y="0"/>
                      <a:pt x="100" y="25"/>
                      <a:pt x="31" y="131"/>
                    </a:cubicBezTo>
                    <a:cubicBezTo>
                      <a:pt x="12" y="159"/>
                      <a:pt x="0" y="206"/>
                      <a:pt x="8" y="247"/>
                    </a:cubicBezTo>
                    <a:cubicBezTo>
                      <a:pt x="20" y="315"/>
                      <a:pt x="99" y="344"/>
                      <a:pt x="159" y="360"/>
                    </a:cubicBezTo>
                    <a:cubicBezTo>
                      <a:pt x="210" y="374"/>
                      <a:pt x="266" y="382"/>
                      <a:pt x="318" y="382"/>
                    </a:cubicBezTo>
                    <a:cubicBezTo>
                      <a:pt x="491" y="382"/>
                      <a:pt x="631" y="313"/>
                      <a:pt x="631" y="229"/>
                    </a:cubicBezTo>
                    <a:cubicBezTo>
                      <a:pt x="631" y="100"/>
                      <a:pt x="521" y="32"/>
                      <a:pt x="407" y="11"/>
                    </a:cubicBezTo>
                    <a:cubicBezTo>
                      <a:pt x="375" y="5"/>
                      <a:pt x="343" y="2"/>
                      <a:pt x="311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1" name="Freeform 44"/>
              <p:cNvSpPr>
                <a:spLocks/>
              </p:cNvSpPr>
              <p:nvPr/>
            </p:nvSpPr>
            <p:spPr bwMode="auto">
              <a:xfrm>
                <a:off x="3684" y="2187"/>
                <a:ext cx="201" cy="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6" y="34"/>
                  </a:cxn>
                  <a:cxn ang="0">
                    <a:pos x="42" y="60"/>
                  </a:cxn>
                  <a:cxn ang="0">
                    <a:pos x="60" y="36"/>
                  </a:cxn>
                  <a:cxn ang="0">
                    <a:pos x="97" y="1"/>
                  </a:cxn>
                  <a:cxn ang="0">
                    <a:pos x="54" y="7"/>
                  </a:cxn>
                  <a:cxn ang="0">
                    <a:pos x="0" y="0"/>
                  </a:cxn>
                </a:cxnLst>
                <a:rect l="0" t="0" r="r" b="b"/>
                <a:pathLst>
                  <a:path w="97" h="77">
                    <a:moveTo>
                      <a:pt x="0" y="0"/>
                    </a:moveTo>
                    <a:cubicBezTo>
                      <a:pt x="16" y="7"/>
                      <a:pt x="28" y="19"/>
                      <a:pt x="36" y="34"/>
                    </a:cubicBezTo>
                    <a:cubicBezTo>
                      <a:pt x="39" y="40"/>
                      <a:pt x="40" y="53"/>
                      <a:pt x="42" y="60"/>
                    </a:cubicBezTo>
                    <a:cubicBezTo>
                      <a:pt x="48" y="77"/>
                      <a:pt x="59" y="43"/>
                      <a:pt x="60" y="36"/>
                    </a:cubicBezTo>
                    <a:cubicBezTo>
                      <a:pt x="60" y="36"/>
                      <a:pt x="65" y="9"/>
                      <a:pt x="97" y="1"/>
                    </a:cubicBezTo>
                    <a:cubicBezTo>
                      <a:pt x="87" y="3"/>
                      <a:pt x="64" y="7"/>
                      <a:pt x="54" y="7"/>
                    </a:cubicBezTo>
                    <a:cubicBezTo>
                      <a:pt x="35" y="6"/>
                      <a:pt x="22" y="5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2" name="Freeform 45"/>
              <p:cNvSpPr>
                <a:spLocks/>
              </p:cNvSpPr>
              <p:nvPr/>
            </p:nvSpPr>
            <p:spPr bwMode="auto">
              <a:xfrm>
                <a:off x="3761" y="2306"/>
                <a:ext cx="31" cy="240"/>
              </a:xfrm>
              <a:custGeom>
                <a:avLst/>
                <a:gdLst/>
                <a:ahLst/>
                <a:cxnLst>
                  <a:cxn ang="0">
                    <a:pos x="8" y="28"/>
                  </a:cxn>
                  <a:cxn ang="0">
                    <a:pos x="9" y="103"/>
                  </a:cxn>
                  <a:cxn ang="0">
                    <a:pos x="15" y="79"/>
                  </a:cxn>
                  <a:cxn ang="0">
                    <a:pos x="8" y="28"/>
                  </a:cxn>
                </a:cxnLst>
                <a:rect l="0" t="0" r="r" b="b"/>
                <a:pathLst>
                  <a:path w="15" h="116">
                    <a:moveTo>
                      <a:pt x="8" y="28"/>
                    </a:moveTo>
                    <a:cubicBezTo>
                      <a:pt x="8" y="28"/>
                      <a:pt x="0" y="82"/>
                      <a:pt x="9" y="103"/>
                    </a:cubicBezTo>
                    <a:cubicBezTo>
                      <a:pt x="9" y="103"/>
                      <a:pt x="13" y="116"/>
                      <a:pt x="15" y="79"/>
                    </a:cubicBezTo>
                    <a:cubicBezTo>
                      <a:pt x="15" y="79"/>
                      <a:pt x="12" y="0"/>
                      <a:pt x="8" y="2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3" name="Freeform 46"/>
              <p:cNvSpPr>
                <a:spLocks/>
              </p:cNvSpPr>
              <p:nvPr/>
            </p:nvSpPr>
            <p:spPr bwMode="auto">
              <a:xfrm>
                <a:off x="3656" y="2610"/>
                <a:ext cx="260" cy="176"/>
              </a:xfrm>
              <a:custGeom>
                <a:avLst/>
                <a:gdLst/>
                <a:ahLst/>
                <a:cxnLst>
                  <a:cxn ang="0">
                    <a:pos x="54" y="11"/>
                  </a:cxn>
                  <a:cxn ang="0">
                    <a:pos x="59" y="1"/>
                  </a:cxn>
                  <a:cxn ang="0">
                    <a:pos x="68" y="30"/>
                  </a:cxn>
                  <a:cxn ang="0">
                    <a:pos x="126" y="80"/>
                  </a:cxn>
                  <a:cxn ang="0">
                    <a:pos x="12" y="73"/>
                  </a:cxn>
                  <a:cxn ang="0">
                    <a:pos x="34" y="57"/>
                  </a:cxn>
                  <a:cxn ang="0">
                    <a:pos x="50" y="25"/>
                  </a:cxn>
                  <a:cxn ang="0">
                    <a:pos x="54" y="11"/>
                  </a:cxn>
                </a:cxnLst>
                <a:rect l="0" t="0" r="r" b="b"/>
                <a:pathLst>
                  <a:path w="126" h="85">
                    <a:moveTo>
                      <a:pt x="54" y="11"/>
                    </a:moveTo>
                    <a:cubicBezTo>
                      <a:pt x="55" y="7"/>
                      <a:pt x="55" y="3"/>
                      <a:pt x="59" y="1"/>
                    </a:cubicBezTo>
                    <a:cubicBezTo>
                      <a:pt x="59" y="0"/>
                      <a:pt x="68" y="28"/>
                      <a:pt x="68" y="30"/>
                    </a:cubicBezTo>
                    <a:cubicBezTo>
                      <a:pt x="70" y="45"/>
                      <a:pt x="105" y="83"/>
                      <a:pt x="126" y="80"/>
                    </a:cubicBezTo>
                    <a:cubicBezTo>
                      <a:pt x="126" y="80"/>
                      <a:pt x="0" y="85"/>
                      <a:pt x="12" y="73"/>
                    </a:cubicBezTo>
                    <a:cubicBezTo>
                      <a:pt x="19" y="67"/>
                      <a:pt x="28" y="63"/>
                      <a:pt x="34" y="57"/>
                    </a:cubicBezTo>
                    <a:cubicBezTo>
                      <a:pt x="42" y="48"/>
                      <a:pt x="47" y="37"/>
                      <a:pt x="50" y="25"/>
                    </a:cubicBezTo>
                    <a:cubicBezTo>
                      <a:pt x="50" y="24"/>
                      <a:pt x="52" y="18"/>
                      <a:pt x="54" y="1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49" name="Freeform 12"/>
            <p:cNvSpPr>
              <a:spLocks/>
            </p:cNvSpPr>
            <p:nvPr/>
          </p:nvSpPr>
          <p:spPr bwMode="auto">
            <a:xfrm>
              <a:off x="957262" y="2790825"/>
              <a:ext cx="2309813" cy="3265488"/>
            </a:xfrm>
            <a:custGeom>
              <a:avLst/>
              <a:gdLst/>
              <a:ahLst/>
              <a:cxnLst>
                <a:cxn ang="0">
                  <a:pos x="726" y="808"/>
                </a:cxn>
                <a:cxn ang="0">
                  <a:pos x="413" y="402"/>
                </a:cxn>
                <a:cxn ang="0">
                  <a:pos x="393" y="387"/>
                </a:cxn>
                <a:cxn ang="0">
                  <a:pos x="413" y="370"/>
                </a:cxn>
                <a:cxn ang="0">
                  <a:pos x="727" y="0"/>
                </a:cxn>
                <a:cxn ang="0">
                  <a:pos x="363" y="21"/>
                </a:cxn>
                <a:cxn ang="0">
                  <a:pos x="0" y="0"/>
                </a:cxn>
                <a:cxn ang="0">
                  <a:pos x="313" y="370"/>
                </a:cxn>
                <a:cxn ang="0">
                  <a:pos x="334" y="387"/>
                </a:cxn>
                <a:cxn ang="0">
                  <a:pos x="313" y="402"/>
                </a:cxn>
                <a:cxn ang="0">
                  <a:pos x="0" y="819"/>
                </a:cxn>
                <a:cxn ang="0">
                  <a:pos x="2" y="819"/>
                </a:cxn>
                <a:cxn ang="0">
                  <a:pos x="365" y="1028"/>
                </a:cxn>
                <a:cxn ang="0">
                  <a:pos x="727" y="819"/>
                </a:cxn>
                <a:cxn ang="0">
                  <a:pos x="726" y="808"/>
                </a:cxn>
              </a:cxnLst>
              <a:rect l="0" t="0" r="r" b="b"/>
              <a:pathLst>
                <a:path w="727" h="1028">
                  <a:moveTo>
                    <a:pt x="726" y="808"/>
                  </a:moveTo>
                  <a:cubicBezTo>
                    <a:pt x="718" y="534"/>
                    <a:pt x="413" y="402"/>
                    <a:pt x="413" y="402"/>
                  </a:cubicBezTo>
                  <a:cubicBezTo>
                    <a:pt x="413" y="402"/>
                    <a:pt x="393" y="395"/>
                    <a:pt x="393" y="387"/>
                  </a:cubicBezTo>
                  <a:cubicBezTo>
                    <a:pt x="393" y="378"/>
                    <a:pt x="413" y="370"/>
                    <a:pt x="413" y="370"/>
                  </a:cubicBezTo>
                  <a:cubicBezTo>
                    <a:pt x="678" y="291"/>
                    <a:pt x="727" y="0"/>
                    <a:pt x="727" y="0"/>
                  </a:cubicBezTo>
                  <a:cubicBezTo>
                    <a:pt x="363" y="21"/>
                    <a:pt x="363" y="21"/>
                    <a:pt x="363" y="2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49" y="291"/>
                    <a:pt x="313" y="370"/>
                  </a:cubicBezTo>
                  <a:cubicBezTo>
                    <a:pt x="313" y="370"/>
                    <a:pt x="334" y="378"/>
                    <a:pt x="334" y="387"/>
                  </a:cubicBezTo>
                  <a:cubicBezTo>
                    <a:pt x="334" y="395"/>
                    <a:pt x="313" y="402"/>
                    <a:pt x="313" y="402"/>
                  </a:cubicBezTo>
                  <a:cubicBezTo>
                    <a:pt x="313" y="402"/>
                    <a:pt x="0" y="538"/>
                    <a:pt x="0" y="819"/>
                  </a:cubicBezTo>
                  <a:cubicBezTo>
                    <a:pt x="2" y="819"/>
                    <a:pt x="2" y="819"/>
                    <a:pt x="2" y="819"/>
                  </a:cubicBezTo>
                  <a:cubicBezTo>
                    <a:pt x="2" y="935"/>
                    <a:pt x="165" y="1028"/>
                    <a:pt x="365" y="1028"/>
                  </a:cubicBezTo>
                  <a:cubicBezTo>
                    <a:pt x="565" y="1028"/>
                    <a:pt x="727" y="935"/>
                    <a:pt x="727" y="819"/>
                  </a:cubicBezTo>
                  <a:cubicBezTo>
                    <a:pt x="727" y="815"/>
                    <a:pt x="726" y="812"/>
                    <a:pt x="726" y="808"/>
                  </a:cubicBezTo>
                  <a:close/>
                </a:path>
              </a:pathLst>
            </a:custGeom>
            <a:gradFill rotWithShape="1">
              <a:gsLst>
                <a:gs pos="0">
                  <a:srgbClr val="E6E6E6">
                    <a:alpha val="11000"/>
                  </a:srgbClr>
                </a:gs>
                <a:gs pos="100000">
                  <a:srgbClr val="B3B3B3">
                    <a:alpha val="30000"/>
                  </a:srgb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" name="Freeform 13"/>
            <p:cNvSpPr>
              <a:spLocks/>
            </p:cNvSpPr>
            <p:nvPr/>
          </p:nvSpPr>
          <p:spPr bwMode="auto">
            <a:xfrm>
              <a:off x="1000126" y="4067175"/>
              <a:ext cx="982663" cy="1158875"/>
            </a:xfrm>
            <a:custGeom>
              <a:avLst/>
              <a:gdLst/>
              <a:ahLst/>
              <a:cxnLst>
                <a:cxn ang="0">
                  <a:pos x="309" y="0"/>
                </a:cxn>
                <a:cxn ang="0">
                  <a:pos x="0" y="365"/>
                </a:cxn>
                <a:cxn ang="0">
                  <a:pos x="309" y="0"/>
                </a:cxn>
              </a:cxnLst>
              <a:rect l="0" t="0" r="r" b="b"/>
              <a:pathLst>
                <a:path w="309" h="365">
                  <a:moveTo>
                    <a:pt x="309" y="0"/>
                  </a:moveTo>
                  <a:cubicBezTo>
                    <a:pt x="309" y="0"/>
                    <a:pt x="33" y="123"/>
                    <a:pt x="0" y="365"/>
                  </a:cubicBezTo>
                  <a:cubicBezTo>
                    <a:pt x="0" y="365"/>
                    <a:pt x="50" y="141"/>
                    <a:pt x="309" y="0"/>
                  </a:cubicBezTo>
                  <a:close/>
                </a:path>
              </a:pathLst>
            </a:custGeom>
            <a:solidFill>
              <a:srgbClr val="010101">
                <a:alpha val="25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" name="Freeform 14"/>
            <p:cNvSpPr>
              <a:spLocks/>
            </p:cNvSpPr>
            <p:nvPr/>
          </p:nvSpPr>
          <p:spPr bwMode="auto">
            <a:xfrm>
              <a:off x="2309814" y="2846388"/>
              <a:ext cx="892175" cy="987425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0" y="311"/>
                </a:cxn>
                <a:cxn ang="0">
                  <a:pos x="150" y="57"/>
                </a:cxn>
                <a:cxn ang="0">
                  <a:pos x="281" y="0"/>
                </a:cxn>
              </a:cxnLst>
              <a:rect l="0" t="0" r="r" b="b"/>
              <a:pathLst>
                <a:path w="281" h="311">
                  <a:moveTo>
                    <a:pt x="281" y="0"/>
                  </a:moveTo>
                  <a:cubicBezTo>
                    <a:pt x="281" y="0"/>
                    <a:pt x="215" y="257"/>
                    <a:pt x="0" y="311"/>
                  </a:cubicBezTo>
                  <a:cubicBezTo>
                    <a:pt x="0" y="311"/>
                    <a:pt x="150" y="230"/>
                    <a:pt x="150" y="57"/>
                  </a:cubicBezTo>
                  <a:lnTo>
                    <a:pt x="281" y="0"/>
                  </a:lnTo>
                  <a:close/>
                </a:path>
              </a:pathLst>
            </a:custGeom>
            <a:solidFill>
              <a:srgbClr val="FFFFFF">
                <a:alpha val="35001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7" name="Freeform 15"/>
            <p:cNvSpPr>
              <a:spLocks/>
            </p:cNvSpPr>
            <p:nvPr/>
          </p:nvSpPr>
          <p:spPr bwMode="auto">
            <a:xfrm>
              <a:off x="2362201" y="4181475"/>
              <a:ext cx="873125" cy="15986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8" y="355"/>
                </a:cxn>
                <a:cxn ang="0">
                  <a:pos x="137" y="503"/>
                </a:cxn>
                <a:cxn ang="0">
                  <a:pos x="0" y="0"/>
                </a:cxn>
              </a:cxnLst>
              <a:rect l="0" t="0" r="r" b="b"/>
              <a:pathLst>
                <a:path w="275" h="503">
                  <a:moveTo>
                    <a:pt x="0" y="0"/>
                  </a:moveTo>
                  <a:cubicBezTo>
                    <a:pt x="0" y="0"/>
                    <a:pt x="228" y="104"/>
                    <a:pt x="268" y="355"/>
                  </a:cubicBezTo>
                  <a:cubicBezTo>
                    <a:pt x="268" y="355"/>
                    <a:pt x="275" y="464"/>
                    <a:pt x="137" y="503"/>
                  </a:cubicBezTo>
                  <a:cubicBezTo>
                    <a:pt x="137" y="503"/>
                    <a:pt x="272" y="287"/>
                    <a:pt x="0" y="0"/>
                  </a:cubicBezTo>
                  <a:close/>
                </a:path>
              </a:pathLst>
            </a:custGeom>
            <a:solidFill>
              <a:srgbClr val="FFFFFF">
                <a:alpha val="35001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8" name="Freeform 16"/>
            <p:cNvSpPr>
              <a:spLocks/>
            </p:cNvSpPr>
            <p:nvPr/>
          </p:nvSpPr>
          <p:spPr bwMode="auto">
            <a:xfrm>
              <a:off x="2524126" y="4275138"/>
              <a:ext cx="885825" cy="14509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7" y="337"/>
                </a:cxn>
                <a:cxn ang="0">
                  <a:pos x="123" y="457"/>
                </a:cxn>
                <a:cxn ang="0">
                  <a:pos x="0" y="0"/>
                </a:cxn>
              </a:cxnLst>
              <a:rect l="0" t="0" r="r" b="b"/>
              <a:pathLst>
                <a:path w="279" h="457">
                  <a:moveTo>
                    <a:pt x="0" y="0"/>
                  </a:moveTo>
                  <a:cubicBezTo>
                    <a:pt x="0" y="0"/>
                    <a:pt x="180" y="109"/>
                    <a:pt x="217" y="337"/>
                  </a:cubicBezTo>
                  <a:cubicBezTo>
                    <a:pt x="217" y="337"/>
                    <a:pt x="233" y="404"/>
                    <a:pt x="123" y="457"/>
                  </a:cubicBezTo>
                  <a:cubicBezTo>
                    <a:pt x="123" y="457"/>
                    <a:pt x="279" y="298"/>
                    <a:pt x="0" y="0"/>
                  </a:cubicBezTo>
                  <a:close/>
                </a:path>
              </a:pathLst>
            </a:custGeom>
            <a:solidFill>
              <a:srgbClr val="FFFFFF">
                <a:alpha val="28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9" name="Freeform 17"/>
            <p:cNvSpPr>
              <a:spLocks/>
            </p:cNvSpPr>
            <p:nvPr/>
          </p:nvSpPr>
          <p:spPr bwMode="auto">
            <a:xfrm>
              <a:off x="1025526" y="4137025"/>
              <a:ext cx="969963" cy="1716088"/>
            </a:xfrm>
            <a:custGeom>
              <a:avLst/>
              <a:gdLst/>
              <a:ahLst/>
              <a:cxnLst>
                <a:cxn ang="0">
                  <a:pos x="305" y="0"/>
                </a:cxn>
                <a:cxn ang="0">
                  <a:pos x="0" y="388"/>
                </a:cxn>
                <a:cxn ang="0">
                  <a:pos x="135" y="540"/>
                </a:cxn>
                <a:cxn ang="0">
                  <a:pos x="305" y="0"/>
                </a:cxn>
              </a:cxnLst>
              <a:rect l="0" t="0" r="r" b="b"/>
              <a:pathLst>
                <a:path w="305" h="540">
                  <a:moveTo>
                    <a:pt x="305" y="0"/>
                  </a:moveTo>
                  <a:cubicBezTo>
                    <a:pt x="305" y="0"/>
                    <a:pt x="48" y="119"/>
                    <a:pt x="0" y="388"/>
                  </a:cubicBezTo>
                  <a:cubicBezTo>
                    <a:pt x="0" y="388"/>
                    <a:pt x="15" y="492"/>
                    <a:pt x="135" y="540"/>
                  </a:cubicBezTo>
                  <a:cubicBezTo>
                    <a:pt x="135" y="540"/>
                    <a:pt x="62" y="290"/>
                    <a:pt x="305" y="0"/>
                  </a:cubicBezTo>
                  <a:close/>
                </a:path>
              </a:pathLst>
            </a:custGeom>
            <a:solidFill>
              <a:srgbClr val="FFFFFF">
                <a:alpha val="35001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" name="Freeform 18"/>
            <p:cNvSpPr>
              <a:spLocks/>
            </p:cNvSpPr>
            <p:nvPr/>
          </p:nvSpPr>
          <p:spPr bwMode="auto">
            <a:xfrm>
              <a:off x="987426" y="2790825"/>
              <a:ext cx="995363" cy="1174750"/>
            </a:xfrm>
            <a:custGeom>
              <a:avLst/>
              <a:gdLst/>
              <a:ahLst/>
              <a:cxnLst>
                <a:cxn ang="0">
                  <a:pos x="22" y="1"/>
                </a:cxn>
                <a:cxn ang="0">
                  <a:pos x="313" y="370"/>
                </a:cxn>
                <a:cxn ang="0">
                  <a:pos x="0" y="0"/>
                </a:cxn>
                <a:cxn ang="0">
                  <a:pos x="22" y="1"/>
                </a:cxn>
              </a:cxnLst>
              <a:rect l="0" t="0" r="r" b="b"/>
              <a:pathLst>
                <a:path w="313" h="370">
                  <a:moveTo>
                    <a:pt x="22" y="1"/>
                  </a:moveTo>
                  <a:cubicBezTo>
                    <a:pt x="22" y="1"/>
                    <a:pt x="61" y="264"/>
                    <a:pt x="313" y="370"/>
                  </a:cubicBezTo>
                  <a:cubicBezTo>
                    <a:pt x="313" y="370"/>
                    <a:pt x="88" y="328"/>
                    <a:pt x="0" y="0"/>
                  </a:cubicBezTo>
                  <a:lnTo>
                    <a:pt x="22" y="1"/>
                  </a:lnTo>
                  <a:close/>
                </a:path>
              </a:pathLst>
            </a:custGeom>
            <a:solidFill>
              <a:srgbClr val="000000">
                <a:alpha val="25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61" name="Group 19"/>
            <p:cNvGrpSpPr>
              <a:grpSpLocks/>
            </p:cNvGrpSpPr>
            <p:nvPr/>
          </p:nvGrpSpPr>
          <p:grpSpPr bwMode="auto">
            <a:xfrm>
              <a:off x="801688" y="1676400"/>
              <a:ext cx="2655888" cy="1514475"/>
              <a:chOff x="1152" y="432"/>
              <a:chExt cx="1673" cy="954"/>
            </a:xfrm>
          </p:grpSpPr>
          <p:sp>
            <p:nvSpPr>
              <p:cNvPr id="70" name="Oval 20"/>
              <p:cNvSpPr>
                <a:spLocks noChangeArrowheads="1"/>
              </p:cNvSpPr>
              <p:nvPr/>
            </p:nvSpPr>
            <p:spPr bwMode="auto">
              <a:xfrm>
                <a:off x="1152" y="432"/>
                <a:ext cx="1673" cy="87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8" name="Freeform 21"/>
              <p:cNvSpPr>
                <a:spLocks/>
              </p:cNvSpPr>
              <p:nvPr/>
            </p:nvSpPr>
            <p:spPr bwMode="auto">
              <a:xfrm>
                <a:off x="1152" y="866"/>
                <a:ext cx="1673" cy="520"/>
              </a:xfrm>
              <a:custGeom>
                <a:avLst/>
                <a:gdLst/>
                <a:ahLst/>
                <a:cxnLst>
                  <a:cxn ang="0">
                    <a:pos x="418" y="219"/>
                  </a:cxn>
                  <a:cxn ang="0">
                    <a:pos x="0" y="0"/>
                  </a:cxn>
                  <a:cxn ang="0">
                    <a:pos x="0" y="41"/>
                  </a:cxn>
                  <a:cxn ang="0">
                    <a:pos x="418" y="260"/>
                  </a:cxn>
                  <a:cxn ang="0">
                    <a:pos x="836" y="41"/>
                  </a:cxn>
                  <a:cxn ang="0">
                    <a:pos x="836" y="0"/>
                  </a:cxn>
                  <a:cxn ang="0">
                    <a:pos x="418" y="219"/>
                  </a:cxn>
                </a:cxnLst>
                <a:rect l="0" t="0" r="r" b="b"/>
                <a:pathLst>
                  <a:path w="836" h="260">
                    <a:moveTo>
                      <a:pt x="418" y="219"/>
                    </a:moveTo>
                    <a:cubicBezTo>
                      <a:pt x="187" y="219"/>
                      <a:pt x="0" y="121"/>
                      <a:pt x="0" y="0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162"/>
                      <a:pt x="187" y="260"/>
                      <a:pt x="418" y="260"/>
                    </a:cubicBezTo>
                    <a:cubicBezTo>
                      <a:pt x="649" y="260"/>
                      <a:pt x="836" y="162"/>
                      <a:pt x="836" y="41"/>
                    </a:cubicBezTo>
                    <a:cubicBezTo>
                      <a:pt x="836" y="0"/>
                      <a:pt x="836" y="0"/>
                      <a:pt x="836" y="0"/>
                    </a:cubicBezTo>
                    <a:cubicBezTo>
                      <a:pt x="836" y="121"/>
                      <a:pt x="649" y="219"/>
                      <a:pt x="418" y="21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bg1">
                      <a:lumMod val="9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62" name="Group 31"/>
            <p:cNvGrpSpPr>
              <a:grpSpLocks/>
            </p:cNvGrpSpPr>
            <p:nvPr/>
          </p:nvGrpSpPr>
          <p:grpSpPr bwMode="auto">
            <a:xfrm>
              <a:off x="1038225" y="1775185"/>
              <a:ext cx="2162175" cy="1101364"/>
              <a:chOff x="3356" y="1070"/>
              <a:chExt cx="1673" cy="965"/>
            </a:xfrm>
          </p:grpSpPr>
          <p:sp>
            <p:nvSpPr>
              <p:cNvPr id="64" name="Freeform 28"/>
              <p:cNvSpPr>
                <a:spLocks/>
              </p:cNvSpPr>
              <p:nvPr/>
            </p:nvSpPr>
            <p:spPr bwMode="auto">
              <a:xfrm>
                <a:off x="3356" y="1490"/>
                <a:ext cx="1673" cy="545"/>
              </a:xfrm>
              <a:custGeom>
                <a:avLst/>
                <a:gdLst/>
                <a:ahLst/>
                <a:cxnLst>
                  <a:cxn ang="0">
                    <a:pos x="418" y="230"/>
                  </a:cxn>
                  <a:cxn ang="0">
                    <a:pos x="0" y="0"/>
                  </a:cxn>
                  <a:cxn ang="0">
                    <a:pos x="0" y="43"/>
                  </a:cxn>
                  <a:cxn ang="0">
                    <a:pos x="418" y="273"/>
                  </a:cxn>
                  <a:cxn ang="0">
                    <a:pos x="836" y="43"/>
                  </a:cxn>
                  <a:cxn ang="0">
                    <a:pos x="836" y="0"/>
                  </a:cxn>
                  <a:cxn ang="0">
                    <a:pos x="418" y="230"/>
                  </a:cxn>
                </a:cxnLst>
                <a:rect l="0" t="0" r="r" b="b"/>
                <a:pathLst>
                  <a:path w="836" h="273">
                    <a:moveTo>
                      <a:pt x="418" y="230"/>
                    </a:moveTo>
                    <a:cubicBezTo>
                      <a:pt x="187" y="230"/>
                      <a:pt x="0" y="127"/>
                      <a:pt x="0" y="0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170"/>
                      <a:pt x="187" y="273"/>
                      <a:pt x="418" y="273"/>
                    </a:cubicBezTo>
                    <a:cubicBezTo>
                      <a:pt x="649" y="273"/>
                      <a:pt x="836" y="170"/>
                      <a:pt x="836" y="43"/>
                    </a:cubicBezTo>
                    <a:cubicBezTo>
                      <a:pt x="836" y="0"/>
                      <a:pt x="836" y="0"/>
                      <a:pt x="836" y="0"/>
                    </a:cubicBezTo>
                    <a:cubicBezTo>
                      <a:pt x="836" y="127"/>
                      <a:pt x="649" y="230"/>
                      <a:pt x="418" y="23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5">
                      <a:lumMod val="25000"/>
                    </a:schemeClr>
                  </a:gs>
                  <a:gs pos="50000">
                    <a:schemeClr val="accent5">
                      <a:lumMod val="90000"/>
                    </a:schemeClr>
                  </a:gs>
                  <a:gs pos="100000">
                    <a:schemeClr val="accent5">
                      <a:lumMod val="25000"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6" name="Oval 25"/>
              <p:cNvSpPr>
                <a:spLocks noChangeArrowheads="1"/>
              </p:cNvSpPr>
              <p:nvPr/>
            </p:nvSpPr>
            <p:spPr bwMode="auto">
              <a:xfrm>
                <a:off x="3356" y="1070"/>
                <a:ext cx="1673" cy="917"/>
              </a:xfrm>
              <a:prstGeom prst="ellipse">
                <a:avLst/>
              </a:prstGeom>
              <a:gradFill rotWithShape="1">
                <a:gsLst>
                  <a:gs pos="0">
                    <a:schemeClr val="accent3"/>
                  </a:gs>
                  <a:gs pos="100000">
                    <a:schemeClr val="accent5">
                      <a:lumMod val="5000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7" name="Oval 26"/>
              <p:cNvSpPr>
                <a:spLocks noChangeArrowheads="1"/>
              </p:cNvSpPr>
              <p:nvPr/>
            </p:nvSpPr>
            <p:spPr bwMode="auto">
              <a:xfrm>
                <a:off x="3474" y="1126"/>
                <a:ext cx="1437" cy="773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8" name="Oval 27"/>
              <p:cNvSpPr>
                <a:spLocks noChangeArrowheads="1"/>
              </p:cNvSpPr>
              <p:nvPr/>
            </p:nvSpPr>
            <p:spPr bwMode="auto">
              <a:xfrm>
                <a:off x="3504" y="1150"/>
                <a:ext cx="1379" cy="743"/>
              </a:xfrm>
              <a:prstGeom prst="ellipse">
                <a:avLst/>
              </a:prstGeom>
              <a:gradFill rotWithShape="1">
                <a:gsLst>
                  <a:gs pos="0">
                    <a:schemeClr val="accent3">
                      <a:lumMod val="85000"/>
                    </a:schemeClr>
                  </a:gs>
                  <a:gs pos="100000">
                    <a:schemeClr val="accent5">
                      <a:lumMod val="5000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grpSp>
        <p:nvGrpSpPr>
          <p:cNvPr id="2" name="Group 104"/>
          <p:cNvGrpSpPr/>
          <p:nvPr/>
        </p:nvGrpSpPr>
        <p:grpSpPr>
          <a:xfrm>
            <a:off x="4876800" y="1676400"/>
            <a:ext cx="3581400" cy="4648200"/>
            <a:chOff x="5181600" y="1219200"/>
            <a:chExt cx="3581400" cy="4648200"/>
          </a:xfrm>
        </p:grpSpPr>
        <p:grpSp>
          <p:nvGrpSpPr>
            <p:cNvPr id="3" name="Group 99"/>
            <p:cNvGrpSpPr/>
            <p:nvPr/>
          </p:nvGrpSpPr>
          <p:grpSpPr>
            <a:xfrm>
              <a:off x="5181600" y="1219200"/>
              <a:ext cx="3581400" cy="4648200"/>
              <a:chOff x="5181600" y="1219200"/>
              <a:chExt cx="3581400" cy="4648200"/>
            </a:xfrm>
          </p:grpSpPr>
          <p:sp>
            <p:nvSpPr>
              <p:cNvPr id="97" name="Rectangle 96"/>
              <p:cNvSpPr/>
              <p:nvPr/>
            </p:nvSpPr>
            <p:spPr bwMode="auto">
              <a:xfrm>
                <a:off x="5181600" y="1219200"/>
                <a:ext cx="3581400" cy="4648200"/>
              </a:xfrm>
              <a:prstGeom prst="rect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accent3">
                      <a:lumMod val="75000"/>
                    </a:schemeClr>
                  </a:gs>
                </a:gsLst>
                <a:lin ang="3000000" scaled="0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 bwMode="auto">
              <a:xfrm>
                <a:off x="5181600" y="1219200"/>
                <a:ext cx="3581400" cy="533400"/>
              </a:xfrm>
              <a:prstGeom prst="rect">
                <a:avLst/>
              </a:prstGeom>
              <a:gradFill>
                <a:gsLst>
                  <a:gs pos="0">
                    <a:srgbClr val="E6E6E6">
                      <a:alpha val="46001"/>
                    </a:srgbClr>
                  </a:gs>
                  <a:gs pos="100000">
                    <a:schemeClr val="bg1">
                      <a:lumMod val="5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9" name="AutoShape 64"/>
              <p:cNvSpPr>
                <a:spLocks noChangeArrowheads="1"/>
              </p:cNvSpPr>
              <p:nvPr/>
            </p:nvSpPr>
            <p:spPr bwMode="gray">
              <a:xfrm>
                <a:off x="5381625" y="1228725"/>
                <a:ext cx="3286125" cy="381000"/>
              </a:xfrm>
              <a:prstGeom prst="roundRect">
                <a:avLst>
                  <a:gd name="adj" fmla="val 0"/>
                </a:avLst>
              </a:prstGeom>
              <a:noFill/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800" kern="0" dirty="0" smtClean="0">
                    <a:solidFill>
                      <a:schemeClr val="accent2">
                        <a:lumMod val="50000"/>
                      </a:schemeClr>
                    </a:solidFill>
                    <a:latin typeface="Tahoma" pitchFamily="34" charset="0"/>
                    <a:ea typeface="굴림" charset="-127"/>
                    <a:cs typeface="Tahoma" pitchFamily="34" charset="0"/>
                  </a:rPr>
                  <a:t>Lorem Ipsum is simply</a:t>
                </a:r>
              </a:p>
            </p:txBody>
          </p:sp>
        </p:grpSp>
        <p:sp>
          <p:nvSpPr>
            <p:cNvPr id="104" name="Text Box 10"/>
            <p:cNvSpPr txBox="1">
              <a:spLocks noChangeArrowheads="1"/>
            </p:cNvSpPr>
            <p:nvPr/>
          </p:nvSpPr>
          <p:spPr bwMode="auto">
            <a:xfrm>
              <a:off x="5534025" y="2057400"/>
              <a:ext cx="2895600" cy="280076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just">
                <a:buFont typeface="Wingdings" pitchFamily="2" charset="2"/>
                <a:buChar char="ü"/>
              </a:pPr>
              <a:r>
                <a:rPr lang="en-US" sz="1600" b="0" dirty="0" smtClean="0">
                  <a:solidFill>
                    <a:schemeClr val="accent2">
                      <a:lumMod val="50000"/>
                    </a:schemeClr>
                  </a:solidFill>
                </a:rPr>
                <a:t>Lorem </a:t>
              </a:r>
              <a:r>
                <a:rPr lang="en-US" sz="1600" b="0" dirty="0">
                  <a:solidFill>
                    <a:schemeClr val="accent2">
                      <a:lumMod val="50000"/>
                    </a:schemeClr>
                  </a:solidFill>
                </a:rPr>
                <a:t>Ipsum</a:t>
              </a:r>
              <a:r>
                <a:rPr lang="en-US" sz="1600" b="0" dirty="0" smtClean="0">
                  <a:solidFill>
                    <a:schemeClr val="accent2">
                      <a:lumMod val="50000"/>
                    </a:schemeClr>
                  </a:solidFill>
                </a:rPr>
                <a:t>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</a:t>
              </a:r>
              <a:endParaRPr lang="ru-RU" sz="1600" b="0" dirty="0" smtClean="0">
                <a:solidFill>
                  <a:schemeClr val="accent2">
                    <a:lumMod val="50000"/>
                  </a:schemeClr>
                </a:solidFill>
              </a:endParaRPr>
            </a:p>
            <a:p>
              <a:pPr algn="just">
                <a:buFont typeface="Wingdings" pitchFamily="2" charset="2"/>
                <a:buChar char="ü"/>
              </a:pPr>
              <a:endParaRPr lang="ru-RU" sz="1600" b="0" dirty="0" smtClean="0">
                <a:solidFill>
                  <a:schemeClr val="accent2">
                    <a:lumMod val="50000"/>
                  </a:schemeClr>
                </a:solidFill>
              </a:endParaRPr>
            </a:p>
            <a:p>
              <a:pPr algn="just">
                <a:buFont typeface="Wingdings" pitchFamily="2" charset="2"/>
                <a:buChar char="ü"/>
              </a:pPr>
              <a:r>
                <a:rPr lang="en-US" sz="1600" b="0" dirty="0" smtClean="0">
                  <a:solidFill>
                    <a:schemeClr val="accent2">
                      <a:lumMod val="50000"/>
                    </a:schemeClr>
                  </a:solidFill>
                </a:rPr>
                <a:t> It was popularised in the 1960s with the release of Letraset sheets containing Lorem Ipsum passages, and more recently with desktop publishing software like Aldus PageMaker including versions of Lorem</a:t>
              </a:r>
              <a:r>
                <a:rPr lang="ru-RU" sz="1600" b="0" dirty="0" smtClean="0">
                  <a:solidFill>
                    <a:schemeClr val="accent2">
                      <a:lumMod val="50000"/>
                    </a:schemeClr>
                  </a:solidFill>
                </a:rPr>
                <a:t> </a:t>
              </a:r>
              <a:r>
                <a:rPr lang="en-US" sz="1600" b="0" dirty="0" smtClean="0">
                  <a:solidFill>
                    <a:schemeClr val="accent2">
                      <a:lumMod val="50000"/>
                    </a:schemeClr>
                  </a:solidFill>
                </a:rPr>
                <a:t>Ipsum.</a:t>
              </a:r>
              <a:endParaRPr lang="en-US" sz="1600" b="0" baseline="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53" name="Text Box 56"/>
          <p:cNvSpPr txBox="1">
            <a:spLocks noChangeArrowheads="1"/>
          </p:cNvSpPr>
          <p:nvPr/>
        </p:nvSpPr>
        <p:spPr bwMode="auto">
          <a:xfrm>
            <a:off x="1314450" y="1968498"/>
            <a:ext cx="16002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aseline="0" dirty="0" smtClean="0">
                <a:solidFill>
                  <a:schemeClr val="accent2">
                    <a:lumMod val="50000"/>
                  </a:schemeClr>
                </a:solidFill>
                <a:ea typeface="굴림" charset="-127"/>
              </a:rPr>
              <a:t>1 hr</a:t>
            </a:r>
            <a:endParaRPr lang="en-US" sz="2800" baseline="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2" name="AutoShape 64"/>
          <p:cNvSpPr>
            <a:spLocks noChangeArrowheads="1"/>
          </p:cNvSpPr>
          <p:nvPr/>
        </p:nvSpPr>
        <p:spPr bwMode="gray">
          <a:xfrm>
            <a:off x="542925" y="381000"/>
            <a:ext cx="8153400" cy="5334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kern="0" baseline="0" dirty="0" smtClean="0">
                <a:solidFill>
                  <a:schemeClr val="accent6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Hourglass</a:t>
            </a:r>
            <a:r>
              <a:rPr lang="en-US" sz="2800" kern="0" baseline="0" dirty="0" smtClean="0">
                <a:solidFill>
                  <a:schemeClr val="accent6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2500" b="0" kern="0" baseline="0" dirty="0" smtClean="0">
                <a:solidFill>
                  <a:schemeClr val="accent6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– Your Text Here – Example Text</a:t>
            </a:r>
          </a:p>
        </p:txBody>
      </p:sp>
    </p:spTree>
    <p:extLst>
      <p:ext uri="{BB962C8B-B14F-4D97-AF65-F5344CB8AC3E}">
        <p14:creationId xmlns:p14="http://schemas.microsoft.com/office/powerpoint/2010/main" val="114287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diagrams-cliparts">
  <a:themeElements>
    <a:clrScheme name="Default Design 7">
      <a:dk1>
        <a:srgbClr val="00CCFF"/>
      </a:dk1>
      <a:lt1>
        <a:srgbClr val="FFFFFF"/>
      </a:lt1>
      <a:dk2>
        <a:srgbClr val="0066FF"/>
      </a:dk2>
      <a:lt2>
        <a:srgbClr val="0099FF"/>
      </a:lt2>
      <a:accent1>
        <a:srgbClr val="B0B0B0"/>
      </a:accent1>
      <a:accent2>
        <a:srgbClr val="808080"/>
      </a:accent2>
      <a:accent3>
        <a:srgbClr val="FFFFFF"/>
      </a:accent3>
      <a:accent4>
        <a:srgbClr val="00AEDA"/>
      </a:accent4>
      <a:accent5>
        <a:srgbClr val="D4D4D4"/>
      </a:accent5>
      <a:accent6>
        <a:srgbClr val="737373"/>
      </a:accent6>
      <a:hlink>
        <a:srgbClr val="515151"/>
      </a:hlink>
      <a:folHlink>
        <a:srgbClr val="DDDDD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2E3E4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2E3E4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DC00"/>
        </a:accent1>
        <a:accent2>
          <a:srgbClr val="FF8100"/>
        </a:accent2>
        <a:accent3>
          <a:srgbClr val="FFFFFF"/>
        </a:accent3>
        <a:accent4>
          <a:srgbClr val="000000"/>
        </a:accent4>
        <a:accent5>
          <a:srgbClr val="FFEBAA"/>
        </a:accent5>
        <a:accent6>
          <a:srgbClr val="E77400"/>
        </a:accent6>
        <a:hlink>
          <a:srgbClr val="6F32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4C4C4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EDEDE"/>
        </a:accent5>
        <a:accent6>
          <a:srgbClr val="737373"/>
        </a:accent6>
        <a:hlink>
          <a:srgbClr val="383838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C4C4C4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EDEDE"/>
        </a:accent5>
        <a:accent6>
          <a:srgbClr val="737373"/>
        </a:accent6>
        <a:hlink>
          <a:srgbClr val="383838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C4C4C4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EDEDE"/>
        </a:accent5>
        <a:accent6>
          <a:srgbClr val="737373"/>
        </a:accent6>
        <a:hlink>
          <a:srgbClr val="38383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B0B0B0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4D4D4"/>
        </a:accent5>
        <a:accent6>
          <a:srgbClr val="737373"/>
        </a:accent6>
        <a:hlink>
          <a:srgbClr val="38383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B0B0B0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4D4D4"/>
        </a:accent5>
        <a:accent6>
          <a:srgbClr val="737373"/>
        </a:accent6>
        <a:hlink>
          <a:srgbClr val="51515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powerpoint-diagrams-cliparts</Template>
  <TotalTime>124</TotalTime>
  <Words>114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powerpoint-diagrams-cliparts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DG-形象指代</dc:subject>
  <dc:creator>PPTfans.cn</dc:creator>
  <cp:keywords>TZ-手动增减;XG-高光;KJ-平面;DH-静态;XJ-二级</cp:keywords>
  <dc:description>PPTfans.cn</dc:description>
  <cp:revision>31</cp:revision>
  <dcterms:created xsi:type="dcterms:W3CDTF">2010-07-07T06:35:04Z</dcterms:created>
  <dcterms:modified xsi:type="dcterms:W3CDTF">2012-07-18T18:30:41Z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