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>
                <a:tint val="80000"/>
                <a:satMod val="300000"/>
              </a:schemeClr>
            </a:gs>
            <a:gs pos="49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4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648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SOCIAL MEDIA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pic>
        <p:nvPicPr>
          <p:cNvPr id="2051" name="Picture 3" descr="D:\DONE\NEW\Social Media\i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676400"/>
            <a:ext cx="2438400" cy="16366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 descr="D:\DONE\NEW\Social Media\ic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886200"/>
            <a:ext cx="2606675" cy="2581275"/>
          </a:xfrm>
          <a:prstGeom prst="rect">
            <a:avLst/>
          </a:prstGeom>
          <a:noFill/>
        </p:spPr>
      </p:pic>
      <p:pic>
        <p:nvPicPr>
          <p:cNvPr id="2053" name="Picture 5" descr="D:\DONE\NEW\Social Media\ic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447800"/>
            <a:ext cx="2008188" cy="20367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4" name="Picture 6" descr="D:\DONE\NEW\Social Media\ic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962400"/>
            <a:ext cx="2190750" cy="24352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5" name="Picture 7" descr="D:\DONE\NEW\Social Media\ic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267200"/>
            <a:ext cx="2362200" cy="17900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6" name="Picture 8" descr="D:\DONE\NEW\Social Media\ic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1524000"/>
            <a:ext cx="1901825" cy="20605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83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4556155</TotalTime>
  <Words>6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DG-形象指代</dc:subject>
  <dc:creator>PPTfans.cn</dc:creator>
  <cp:keywords>TZ-固定图形;KJ-3D;DH-静态;XJ-二级</cp:keywords>
  <dc:description>PPT设计教程网</dc:description>
  <dcterms:created xsi:type="dcterms:W3CDTF">2010-07-23T09:33:49Z</dcterms:created>
  <dcterms:modified xsi:type="dcterms:W3CDTF">2012-07-18T18:43:42Z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