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42440-978B-46D4-BCB5-5EA34A33BBE0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11B91-1810-4ACA-9FFD-5EEB06C5166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876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8187E-83D7-4235-AD87-F626648CDFF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26"/>
          <p:cNvSpPr/>
          <p:nvPr/>
        </p:nvSpPr>
        <p:spPr>
          <a:xfrm flipV="1">
            <a:off x="0" y="5072074"/>
            <a:ext cx="9144000" cy="1785926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COLORED TEXT BOXES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828010" y="1819970"/>
            <a:ext cx="6958199" cy="3692105"/>
          </a:xfrm>
          <a:prstGeom prst="roundRect">
            <a:avLst>
              <a:gd name="adj" fmla="val 13077"/>
            </a:avLst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1"/>
          <p:cNvGrpSpPr/>
          <p:nvPr/>
        </p:nvGrpSpPr>
        <p:grpSpPr>
          <a:xfrm>
            <a:off x="723875" y="1728452"/>
            <a:ext cx="2155346" cy="2171126"/>
            <a:chOff x="1713406" y="1280068"/>
            <a:chExt cx="2687144" cy="2706830"/>
          </a:xfrm>
        </p:grpSpPr>
        <p:sp>
          <p:nvSpPr>
            <p:cNvPr id="37" name="Freeform 6"/>
            <p:cNvSpPr>
              <a:spLocks/>
            </p:cNvSpPr>
            <p:nvPr/>
          </p:nvSpPr>
          <p:spPr bwMode="auto">
            <a:xfrm>
              <a:off x="3983324" y="1286682"/>
              <a:ext cx="417226" cy="109792"/>
            </a:xfrm>
            <a:custGeom>
              <a:avLst/>
              <a:gdLst/>
              <a:ahLst/>
              <a:cxnLst>
                <a:cxn ang="0">
                  <a:pos x="2270" y="597"/>
                </a:cxn>
                <a:cxn ang="0">
                  <a:pos x="0" y="597"/>
                </a:cxn>
                <a:cxn ang="0">
                  <a:pos x="1248" y="24"/>
                </a:cxn>
                <a:cxn ang="0">
                  <a:pos x="2270" y="597"/>
                </a:cxn>
              </a:cxnLst>
              <a:rect l="0" t="0" r="r" b="b"/>
              <a:pathLst>
                <a:path w="2270" h="597">
                  <a:moveTo>
                    <a:pt x="2270" y="597"/>
                  </a:moveTo>
                  <a:cubicBezTo>
                    <a:pt x="0" y="597"/>
                    <a:pt x="0" y="597"/>
                    <a:pt x="0" y="597"/>
                  </a:cubicBezTo>
                  <a:cubicBezTo>
                    <a:pt x="0" y="597"/>
                    <a:pt x="416" y="0"/>
                    <a:pt x="1248" y="24"/>
                  </a:cubicBezTo>
                  <a:cubicBezTo>
                    <a:pt x="1248" y="24"/>
                    <a:pt x="1997" y="36"/>
                    <a:pt x="2270" y="597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>
              <a:off x="1713406" y="3560958"/>
              <a:ext cx="109247" cy="425940"/>
            </a:xfrm>
            <a:custGeom>
              <a:avLst/>
              <a:gdLst/>
              <a:ahLst/>
              <a:cxnLst>
                <a:cxn ang="0">
                  <a:pos x="594" y="0"/>
                </a:cxn>
                <a:cxn ang="0">
                  <a:pos x="594" y="2317"/>
                </a:cxn>
                <a:cxn ang="0">
                  <a:pos x="23" y="1003"/>
                </a:cxn>
                <a:cxn ang="0">
                  <a:pos x="594" y="0"/>
                </a:cxn>
              </a:cxnLst>
              <a:rect l="0" t="0" r="r" b="b"/>
              <a:pathLst>
                <a:path w="594" h="2317">
                  <a:moveTo>
                    <a:pt x="594" y="0"/>
                  </a:moveTo>
                  <a:cubicBezTo>
                    <a:pt x="594" y="2317"/>
                    <a:pt x="594" y="2317"/>
                    <a:pt x="594" y="2317"/>
                  </a:cubicBezTo>
                  <a:cubicBezTo>
                    <a:pt x="594" y="2317"/>
                    <a:pt x="0" y="2018"/>
                    <a:pt x="23" y="1003"/>
                  </a:cubicBezTo>
                  <a:cubicBezTo>
                    <a:pt x="23" y="1003"/>
                    <a:pt x="83" y="430"/>
                    <a:pt x="594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8"/>
            <p:cNvSpPr>
              <a:spLocks/>
            </p:cNvSpPr>
            <p:nvPr/>
          </p:nvSpPr>
          <p:spPr bwMode="auto">
            <a:xfrm>
              <a:off x="1719864" y="1280068"/>
              <a:ext cx="2492849" cy="2491525"/>
            </a:xfrm>
            <a:custGeom>
              <a:avLst/>
              <a:gdLst/>
              <a:ahLst/>
              <a:cxnLst>
                <a:cxn ang="0">
                  <a:pos x="8213" y="514"/>
                </a:cxn>
                <a:cxn ang="0">
                  <a:pos x="404" y="8360"/>
                </a:cxn>
                <a:cxn ang="0">
                  <a:pos x="0" y="9065"/>
                </a:cxn>
                <a:cxn ang="0">
                  <a:pos x="0" y="13555"/>
                </a:cxn>
                <a:cxn ang="0">
                  <a:pos x="618" y="12337"/>
                </a:cxn>
                <a:cxn ang="0">
                  <a:pos x="7120" y="5816"/>
                </a:cxn>
                <a:cxn ang="0">
                  <a:pos x="12362" y="561"/>
                </a:cxn>
                <a:cxn ang="0">
                  <a:pos x="13301" y="72"/>
                </a:cxn>
                <a:cxn ang="0">
                  <a:pos x="13562" y="60"/>
                </a:cxn>
                <a:cxn ang="0">
                  <a:pos x="9022" y="60"/>
                </a:cxn>
                <a:cxn ang="0">
                  <a:pos x="8439" y="287"/>
                </a:cxn>
                <a:cxn ang="0">
                  <a:pos x="8213" y="514"/>
                </a:cxn>
              </a:cxnLst>
              <a:rect l="0" t="0" r="r" b="b"/>
              <a:pathLst>
                <a:path w="13562" h="13555">
                  <a:moveTo>
                    <a:pt x="8213" y="514"/>
                  </a:moveTo>
                  <a:cubicBezTo>
                    <a:pt x="404" y="8360"/>
                    <a:pt x="404" y="8360"/>
                    <a:pt x="404" y="8360"/>
                  </a:cubicBezTo>
                  <a:cubicBezTo>
                    <a:pt x="404" y="8360"/>
                    <a:pt x="0" y="8742"/>
                    <a:pt x="0" y="9065"/>
                  </a:cubicBezTo>
                  <a:cubicBezTo>
                    <a:pt x="0" y="13555"/>
                    <a:pt x="0" y="13555"/>
                    <a:pt x="0" y="13555"/>
                  </a:cubicBezTo>
                  <a:cubicBezTo>
                    <a:pt x="0" y="13555"/>
                    <a:pt x="12" y="12934"/>
                    <a:pt x="618" y="12337"/>
                  </a:cubicBezTo>
                  <a:cubicBezTo>
                    <a:pt x="7120" y="5816"/>
                    <a:pt x="7120" y="5816"/>
                    <a:pt x="7120" y="5816"/>
                  </a:cubicBezTo>
                  <a:cubicBezTo>
                    <a:pt x="12362" y="561"/>
                    <a:pt x="12362" y="561"/>
                    <a:pt x="12362" y="561"/>
                  </a:cubicBezTo>
                  <a:cubicBezTo>
                    <a:pt x="12362" y="561"/>
                    <a:pt x="12778" y="107"/>
                    <a:pt x="13301" y="72"/>
                  </a:cubicBezTo>
                  <a:cubicBezTo>
                    <a:pt x="13301" y="72"/>
                    <a:pt x="13372" y="36"/>
                    <a:pt x="13562" y="60"/>
                  </a:cubicBezTo>
                  <a:cubicBezTo>
                    <a:pt x="9022" y="60"/>
                    <a:pt x="9022" y="60"/>
                    <a:pt x="9022" y="60"/>
                  </a:cubicBezTo>
                  <a:cubicBezTo>
                    <a:pt x="9022" y="60"/>
                    <a:pt x="8701" y="0"/>
                    <a:pt x="8439" y="287"/>
                  </a:cubicBezTo>
                  <a:lnTo>
                    <a:pt x="8213" y="514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0" name="Прямоугольник 121"/>
          <p:cNvSpPr/>
          <p:nvPr/>
        </p:nvSpPr>
        <p:spPr>
          <a:xfrm>
            <a:off x="2008175" y="2418722"/>
            <a:ext cx="2667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Example text.</a:t>
            </a:r>
          </a:p>
        </p:txBody>
      </p:sp>
      <p:sp>
        <p:nvSpPr>
          <p:cNvPr id="42" name="Прямоугольник 121"/>
          <p:cNvSpPr/>
          <p:nvPr/>
        </p:nvSpPr>
        <p:spPr>
          <a:xfrm>
            <a:off x="1493806" y="3116987"/>
            <a:ext cx="369573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Go ahead and replace it with your own text. This is an example text. </a:t>
            </a:r>
          </a:p>
          <a:p>
            <a:pPr algn="ctr"/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121"/>
          <p:cNvSpPr/>
          <p:nvPr/>
        </p:nvSpPr>
        <p:spPr>
          <a:xfrm>
            <a:off x="5929322" y="2433311"/>
            <a:ext cx="1428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200" dirty="0" smtClean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Example text.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8" name="Прямоугольник 121"/>
          <p:cNvSpPr/>
          <p:nvPr/>
        </p:nvSpPr>
        <p:spPr>
          <a:xfrm>
            <a:off x="1828801" y="969888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</a:t>
            </a:r>
          </a:p>
        </p:txBody>
      </p:sp>
      <p:pic>
        <p:nvPicPr>
          <p:cNvPr id="17" name="Picture 6" descr="E:\09----------------Diagrams September\22\Png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725" y="3699963"/>
            <a:ext cx="3525832" cy="24674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730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156</Words>
  <Application>Microsoft Office PowerPoint</Application>
  <PresentationFormat>全屏显示(4:3)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