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B8D8-7822-4303-981A-350B04539D0E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CA09C-A517-441C-A5F2-0C49C7D4B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58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26"/>
          <p:cNvSpPr/>
          <p:nvPr/>
        </p:nvSpPr>
        <p:spPr>
          <a:xfrm flipV="1">
            <a:off x="0" y="5072074"/>
            <a:ext cx="9144000" cy="1785926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8158" y="1117584"/>
            <a:ext cx="2500330" cy="5168936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55771" y="1071544"/>
            <a:ext cx="1084290" cy="1092229"/>
            <a:chOff x="1713406" y="1280068"/>
            <a:chExt cx="2687144" cy="2706830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3348028" y="1117584"/>
            <a:ext cx="2500330" cy="5168936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3295641" y="1071544"/>
            <a:ext cx="1084290" cy="1092229"/>
            <a:chOff x="1713406" y="1280068"/>
            <a:chExt cx="2687144" cy="2706830"/>
          </a:xfrm>
        </p:grpSpPr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6087899" y="1117584"/>
            <a:ext cx="2500330" cy="5168936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035512" y="1071544"/>
            <a:ext cx="1084290" cy="1092229"/>
            <a:chOff x="1713406" y="1280068"/>
            <a:chExt cx="2687144" cy="2706830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34" name="Picture 4" descr="E:\09----------------Diagrams September\22\Png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397" y="5232365"/>
            <a:ext cx="1740386" cy="1139480"/>
          </a:xfrm>
          <a:prstGeom prst="rect">
            <a:avLst/>
          </a:prstGeom>
          <a:noFill/>
        </p:spPr>
      </p:pic>
      <p:pic>
        <p:nvPicPr>
          <p:cNvPr id="35" name="Picture 5" descr="E:\09----------------Diagrams September\22\Png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8988" y="5234000"/>
            <a:ext cx="1719292" cy="1164800"/>
          </a:xfrm>
          <a:prstGeom prst="rect">
            <a:avLst/>
          </a:prstGeom>
          <a:noFill/>
        </p:spPr>
      </p:pic>
      <p:pic>
        <p:nvPicPr>
          <p:cNvPr id="36" name="Picture 6" descr="E:\09----------------Diagrams September\22\Png\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5052578"/>
            <a:ext cx="1945726" cy="1361684"/>
          </a:xfrm>
          <a:prstGeom prst="rect">
            <a:avLst/>
          </a:prstGeom>
          <a:noFill/>
        </p:spPr>
      </p:pic>
      <p:sp>
        <p:nvSpPr>
          <p:cNvPr id="37" name="Прямоугольник 121"/>
          <p:cNvSpPr/>
          <p:nvPr/>
        </p:nvSpPr>
        <p:spPr>
          <a:xfrm>
            <a:off x="642910" y="1666823"/>
            <a:ext cx="2419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38" name="Прямоугольник 121"/>
          <p:cNvSpPr/>
          <p:nvPr/>
        </p:nvSpPr>
        <p:spPr>
          <a:xfrm>
            <a:off x="752419" y="2209752"/>
            <a:ext cx="22289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121"/>
          <p:cNvSpPr/>
          <p:nvPr/>
        </p:nvSpPr>
        <p:spPr>
          <a:xfrm>
            <a:off x="3381361" y="1666823"/>
            <a:ext cx="2419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0" name="Прямоугольник 121"/>
          <p:cNvSpPr/>
          <p:nvPr/>
        </p:nvSpPr>
        <p:spPr>
          <a:xfrm>
            <a:off x="3490870" y="2209752"/>
            <a:ext cx="22289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121"/>
          <p:cNvSpPr/>
          <p:nvPr/>
        </p:nvSpPr>
        <p:spPr>
          <a:xfrm>
            <a:off x="6110267" y="1666823"/>
            <a:ext cx="24194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2" name="Прямоугольник 121"/>
          <p:cNvSpPr/>
          <p:nvPr/>
        </p:nvSpPr>
        <p:spPr>
          <a:xfrm>
            <a:off x="6219776" y="2209752"/>
            <a:ext cx="22289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397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