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4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457200" y="228600"/>
            <a:ext cx="4876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ACTIVITY BASED COSTING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09600" y="1600200"/>
            <a:ext cx="1813560" cy="1066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rgbClr val="4D4D4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8" name="Rounded Rectangle 17"/>
          <p:cNvSpPr/>
          <p:nvPr/>
        </p:nvSpPr>
        <p:spPr>
          <a:xfrm>
            <a:off x="609600" y="3122981"/>
            <a:ext cx="1813560" cy="1066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rgbClr val="4D4D4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9" name="Rounded Rectangle 18"/>
          <p:cNvSpPr/>
          <p:nvPr/>
        </p:nvSpPr>
        <p:spPr>
          <a:xfrm>
            <a:off x="609600" y="4661002"/>
            <a:ext cx="1813560" cy="1066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rgbClr val="4D4D4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Rounded Rectangle 19"/>
          <p:cNvSpPr/>
          <p:nvPr/>
        </p:nvSpPr>
        <p:spPr>
          <a:xfrm>
            <a:off x="2888894" y="3122981"/>
            <a:ext cx="1813560" cy="1066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rgbClr val="4D4D4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Rounded Rectangle 20"/>
          <p:cNvSpPr/>
          <p:nvPr/>
        </p:nvSpPr>
        <p:spPr>
          <a:xfrm>
            <a:off x="5118600" y="1600200"/>
            <a:ext cx="1813560" cy="1066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rgbClr val="4D4D4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2" name="Rounded Rectangle 21"/>
          <p:cNvSpPr/>
          <p:nvPr/>
        </p:nvSpPr>
        <p:spPr>
          <a:xfrm>
            <a:off x="5118600" y="3122981"/>
            <a:ext cx="1813560" cy="1066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rgbClr val="4D4D4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3" name="Rounded Rectangle 22"/>
          <p:cNvSpPr/>
          <p:nvPr/>
        </p:nvSpPr>
        <p:spPr>
          <a:xfrm>
            <a:off x="5118600" y="4661002"/>
            <a:ext cx="1813560" cy="1066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rgbClr val="4D4D4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4" name="Rounded Rectangle 23"/>
          <p:cNvSpPr/>
          <p:nvPr/>
        </p:nvSpPr>
        <p:spPr>
          <a:xfrm>
            <a:off x="7444560" y="1516800"/>
            <a:ext cx="1166040" cy="533400"/>
          </a:xfrm>
          <a:prstGeom prst="roundRect">
            <a:avLst>
              <a:gd name="adj" fmla="val 22066"/>
            </a:avLst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rgbClr val="4D4D4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5" name="Rounded Rectangle 24"/>
          <p:cNvSpPr/>
          <p:nvPr/>
        </p:nvSpPr>
        <p:spPr>
          <a:xfrm>
            <a:off x="7444560" y="2057400"/>
            <a:ext cx="1166040" cy="12264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rgbClr val="4D4D4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8" name="Rounded Rectangle 27"/>
          <p:cNvSpPr/>
          <p:nvPr/>
        </p:nvSpPr>
        <p:spPr>
          <a:xfrm>
            <a:off x="7444560" y="3413400"/>
            <a:ext cx="1166040" cy="12264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rgbClr val="4D4D4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9" name="Rounded Rectangle 28"/>
          <p:cNvSpPr/>
          <p:nvPr/>
        </p:nvSpPr>
        <p:spPr>
          <a:xfrm>
            <a:off x="7444560" y="4641000"/>
            <a:ext cx="1166040" cy="12264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rgbClr val="4D4D4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461800" y="3656012"/>
            <a:ext cx="3810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726800" y="3656012"/>
            <a:ext cx="3810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936000" y="3657600"/>
            <a:ext cx="3810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936000" y="2131200"/>
            <a:ext cx="3810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936000" y="5160000"/>
            <a:ext cx="3810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7" idx="3"/>
          </p:cNvCxnSpPr>
          <p:nvPr/>
        </p:nvCxnSpPr>
        <p:spPr>
          <a:xfrm>
            <a:off x="2423160" y="2133600"/>
            <a:ext cx="396240" cy="1219200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2423160" y="3962400"/>
            <a:ext cx="396240" cy="1219200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638960" y="1879200"/>
            <a:ext cx="396240" cy="1219200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637760" y="4191600"/>
            <a:ext cx="396240" cy="1219200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828960" y="1972800"/>
            <a:ext cx="1386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Direct material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6360" y="3481823"/>
            <a:ext cx="1386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Direct </a:t>
            </a:r>
            <a:r>
              <a:rPr lang="en-US" sz="1400" dirty="0" err="1" smtClean="0">
                <a:solidFill>
                  <a:srgbClr val="000000"/>
                </a:solidFill>
                <a:cs typeface="Arial" pitchFamily="34" charset="0"/>
              </a:rPr>
              <a:t>labour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62640" y="4924800"/>
            <a:ext cx="1051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All overheads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76200" y="3481823"/>
            <a:ext cx="8991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Activities 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49400" y="1958400"/>
            <a:ext cx="8991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Products  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509800" y="3481823"/>
            <a:ext cx="11506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Customers   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34000" y="5029200"/>
            <a:ext cx="13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Infrastructure    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620000" y="1600200"/>
            <a:ext cx="76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Profit  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559040" y="2286000"/>
            <a:ext cx="8991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Product-related costs  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7600" y="3657600"/>
            <a:ext cx="11506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Customer-related costs   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467600" y="4800600"/>
            <a:ext cx="114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cs typeface="Arial" pitchFamily="34" charset="0"/>
              </a:rPr>
              <a:t>Infrast</a:t>
            </a:r>
            <a:r>
              <a:rPr lang="uk-UA" sz="1400" dirty="0" smtClean="0">
                <a:solidFill>
                  <a:srgbClr val="000000"/>
                </a:solidFill>
                <a:cs typeface="Arial" pitchFamily="34" charset="0"/>
              </a:rPr>
              <a:t>-</a:t>
            </a:r>
            <a:r>
              <a:rPr lang="en-US" sz="1400" dirty="0" err="1" smtClean="0">
                <a:solidFill>
                  <a:srgbClr val="000000"/>
                </a:solidFill>
                <a:cs typeface="Arial" pitchFamily="34" charset="0"/>
              </a:rPr>
              <a:t>ructure</a:t>
            </a: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-related costs    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6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4560344</TotalTime>
  <Words>26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DG-结构</dc:subject>
  <dc:creator>PPTfans.cn</dc:creator>
  <cp:keywords>TZ-手动增减;KJ-平面;DH-静态;XJ-二级</cp:keywords>
  <dc:description>PPTfans.cn</dc:description>
  <cp:revision>1826</cp:revision>
  <dcterms:created xsi:type="dcterms:W3CDTF">2010-07-23T09:33:49Z</dcterms:created>
  <dcterms:modified xsi:type="dcterms:W3CDTF">2012-07-18T18:15:28Z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