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8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228725" y="2514600"/>
            <a:ext cx="2409825" cy="178117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10175" y="1295399"/>
            <a:ext cx="2409825" cy="1676401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695575" y="1219201"/>
            <a:ext cx="2409825" cy="17526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28725" y="4400550"/>
            <a:ext cx="2409825" cy="178117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724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PORTER GENERIC STRATEGIES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5205308" y="2512170"/>
            <a:ext cx="2405163" cy="1777729"/>
          </a:xfrm>
          <a:prstGeom prst="round1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Single Corner Rectangle 9"/>
          <p:cNvSpPr/>
          <p:nvPr/>
        </p:nvSpPr>
        <p:spPr>
          <a:xfrm flipH="1">
            <a:off x="2695573" y="2512170"/>
            <a:ext cx="2405163" cy="1777729"/>
          </a:xfrm>
          <a:prstGeom prst="round1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Same Side Corner Rectangle 10"/>
          <p:cNvSpPr/>
          <p:nvPr/>
        </p:nvSpPr>
        <p:spPr>
          <a:xfrm flipV="1">
            <a:off x="2695574" y="4394471"/>
            <a:ext cx="4914899" cy="1777729"/>
          </a:xfrm>
          <a:prstGeom prst="round2Same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43323" y="4953000"/>
            <a:ext cx="28098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SEGMENTATION STRATEGY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1772" y="3045570"/>
            <a:ext cx="2257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DIFFERENTIATION STRATEGY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91173" y="3045570"/>
            <a:ext cx="1714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COST LEADERSHIP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667000" y="1143000"/>
            <a:ext cx="4953000" cy="381000"/>
          </a:xfrm>
          <a:prstGeom prst="roundRect">
            <a:avLst>
              <a:gd name="adj" fmla="val 43750"/>
            </a:avLst>
          </a:prstGeom>
          <a:gradFill flip="none" rotWithShape="1">
            <a:gsLst>
              <a:gs pos="0">
                <a:srgbClr val="4D4D4D"/>
              </a:gs>
              <a:gs pos="50000">
                <a:schemeClr val="bg1">
                  <a:lumMod val="65000"/>
                </a:schemeClr>
              </a:gs>
              <a:gs pos="100000">
                <a:srgbClr val="4D4D4D"/>
              </a:gs>
            </a:gsLst>
            <a:lin ang="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 rot="16200000">
            <a:off x="-657223" y="4152899"/>
            <a:ext cx="3714750" cy="419101"/>
          </a:xfrm>
          <a:prstGeom prst="roundRect">
            <a:avLst>
              <a:gd name="adj" fmla="val 43750"/>
            </a:avLst>
          </a:prstGeom>
          <a:gradFill>
            <a:gsLst>
              <a:gs pos="0">
                <a:srgbClr val="4D4D4D"/>
              </a:gs>
              <a:gs pos="50000">
                <a:schemeClr val="bg1">
                  <a:lumMod val="65000"/>
                </a:schemeClr>
              </a:gs>
              <a:gs pos="100000">
                <a:srgbClr val="4D4D4D"/>
              </a:gs>
            </a:gsLst>
            <a:lin ang="0" scaled="1"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457325" y="3065989"/>
            <a:ext cx="8477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Narrow market scope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47800" y="4894789"/>
            <a:ext cx="8477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broad market scope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05173" y="1600200"/>
            <a:ext cx="1400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Uniqueness</a:t>
            </a:r>
            <a:r>
              <a:rPr lang="en-US" sz="1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competency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43573" y="1609725"/>
            <a:ext cx="1400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Low cost  competency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724273" y="1178123"/>
            <a:ext cx="28098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STRATEGIC ADVANTAGE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12229" y="4254972"/>
            <a:ext cx="24169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STRATEGIC TARGET</a:t>
            </a:r>
          </a:p>
        </p:txBody>
      </p:sp>
      <p:sp>
        <p:nvSpPr>
          <p:cNvPr id="39" name="Isosceles Triangle 38"/>
          <p:cNvSpPr/>
          <p:nvPr/>
        </p:nvSpPr>
        <p:spPr>
          <a:xfrm rot="10800000">
            <a:off x="3823698" y="2219325"/>
            <a:ext cx="429804" cy="29888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10800000">
            <a:off x="6223998" y="2219325"/>
            <a:ext cx="429804" cy="29888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 rot="5400000">
            <a:off x="2328273" y="3286125"/>
            <a:ext cx="429804" cy="29888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 rot="5400000">
            <a:off x="2328273" y="5114925"/>
            <a:ext cx="429804" cy="29888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4558509</TotalTime>
  <Words>24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1584</cp:revision>
  <dcterms:created xsi:type="dcterms:W3CDTF">2010-07-23T09:33:49Z</dcterms:created>
  <dcterms:modified xsi:type="dcterms:W3CDTF">2012-07-18T18:37:23Z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