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1"/>
          <p:cNvGrpSpPr/>
          <p:nvPr/>
        </p:nvGrpSpPr>
        <p:grpSpPr>
          <a:xfrm>
            <a:off x="1806876" y="948886"/>
            <a:ext cx="2038042" cy="1086146"/>
            <a:chOff x="6215074" y="2827272"/>
            <a:chExt cx="1143008" cy="1560646"/>
          </a:xfrm>
        </p:grpSpPr>
        <p:sp>
          <p:nvSpPr>
            <p:cNvPr id="34" name="Rectangle 33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Up Arrow 35"/>
          <p:cNvSpPr/>
          <p:nvPr/>
        </p:nvSpPr>
        <p:spPr>
          <a:xfrm rot="5400000">
            <a:off x="3890603" y="1315794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121"/>
          <p:cNvSpPr/>
          <p:nvPr/>
        </p:nvSpPr>
        <p:spPr>
          <a:xfrm>
            <a:off x="1953026" y="104863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Up Arrow 57"/>
          <p:cNvSpPr/>
          <p:nvPr/>
        </p:nvSpPr>
        <p:spPr>
          <a:xfrm rot="5400000">
            <a:off x="3890603" y="2727302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 Arrow 77"/>
          <p:cNvSpPr/>
          <p:nvPr/>
        </p:nvSpPr>
        <p:spPr>
          <a:xfrm rot="5400000">
            <a:off x="3890603" y="4196762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Up Arrow 115"/>
          <p:cNvSpPr/>
          <p:nvPr/>
        </p:nvSpPr>
        <p:spPr>
          <a:xfrm rot="5400000">
            <a:off x="3890603" y="5576196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9" name="Group 31"/>
          <p:cNvGrpSpPr/>
          <p:nvPr/>
        </p:nvGrpSpPr>
        <p:grpSpPr>
          <a:xfrm>
            <a:off x="1806876" y="2382416"/>
            <a:ext cx="2038042" cy="1086146"/>
            <a:chOff x="6215074" y="2827272"/>
            <a:chExt cx="1143008" cy="1560646"/>
          </a:xfrm>
        </p:grpSpPr>
        <p:sp>
          <p:nvSpPr>
            <p:cNvPr id="210" name="Rectangle 209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2" name="Прямоугольник 121"/>
          <p:cNvSpPr/>
          <p:nvPr/>
        </p:nvSpPr>
        <p:spPr>
          <a:xfrm>
            <a:off x="1953026" y="248216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3" name="Group 31"/>
          <p:cNvGrpSpPr/>
          <p:nvPr/>
        </p:nvGrpSpPr>
        <p:grpSpPr>
          <a:xfrm>
            <a:off x="1806876" y="3834986"/>
            <a:ext cx="2038042" cy="1086146"/>
            <a:chOff x="6215074" y="2827272"/>
            <a:chExt cx="1143008" cy="1560646"/>
          </a:xfrm>
        </p:grpSpPr>
        <p:sp>
          <p:nvSpPr>
            <p:cNvPr id="214" name="Rectangle 213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6" name="Прямоугольник 121"/>
          <p:cNvSpPr/>
          <p:nvPr/>
        </p:nvSpPr>
        <p:spPr>
          <a:xfrm>
            <a:off x="1953026" y="393473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7" name="Group 31"/>
          <p:cNvGrpSpPr/>
          <p:nvPr/>
        </p:nvGrpSpPr>
        <p:grpSpPr>
          <a:xfrm>
            <a:off x="1806876" y="5230396"/>
            <a:ext cx="2038042" cy="1086146"/>
            <a:chOff x="6215074" y="2827272"/>
            <a:chExt cx="1143008" cy="1560646"/>
          </a:xfrm>
        </p:grpSpPr>
        <p:sp>
          <p:nvSpPr>
            <p:cNvPr id="218" name="Rectangle 217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0" name="Прямоугольник 121"/>
          <p:cNvSpPr/>
          <p:nvPr/>
        </p:nvSpPr>
        <p:spPr>
          <a:xfrm>
            <a:off x="1953026" y="533014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1" name="Group 31"/>
          <p:cNvGrpSpPr/>
          <p:nvPr/>
        </p:nvGrpSpPr>
        <p:grpSpPr>
          <a:xfrm>
            <a:off x="4307194" y="948886"/>
            <a:ext cx="2038042" cy="1086146"/>
            <a:chOff x="6215074" y="2827272"/>
            <a:chExt cx="1143008" cy="1560646"/>
          </a:xfrm>
        </p:grpSpPr>
        <p:sp>
          <p:nvSpPr>
            <p:cNvPr id="222" name="Rectangle 221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4" name="Прямоугольник 121"/>
          <p:cNvSpPr/>
          <p:nvPr/>
        </p:nvSpPr>
        <p:spPr>
          <a:xfrm>
            <a:off x="4453344" y="104863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" name="Group 31"/>
          <p:cNvGrpSpPr/>
          <p:nvPr/>
        </p:nvGrpSpPr>
        <p:grpSpPr>
          <a:xfrm>
            <a:off x="4307194" y="2382416"/>
            <a:ext cx="2038042" cy="1086146"/>
            <a:chOff x="6215074" y="2827272"/>
            <a:chExt cx="1143008" cy="1560646"/>
          </a:xfrm>
        </p:grpSpPr>
        <p:sp>
          <p:nvSpPr>
            <p:cNvPr id="226" name="Rectangle 225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8" name="Прямоугольник 121"/>
          <p:cNvSpPr/>
          <p:nvPr/>
        </p:nvSpPr>
        <p:spPr>
          <a:xfrm>
            <a:off x="4453344" y="248216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9" name="Group 31"/>
          <p:cNvGrpSpPr/>
          <p:nvPr/>
        </p:nvGrpSpPr>
        <p:grpSpPr>
          <a:xfrm>
            <a:off x="4307194" y="3834986"/>
            <a:ext cx="2038042" cy="1086146"/>
            <a:chOff x="6215074" y="2827272"/>
            <a:chExt cx="1143008" cy="1560646"/>
          </a:xfrm>
        </p:grpSpPr>
        <p:sp>
          <p:nvSpPr>
            <p:cNvPr id="230" name="Rectangle 229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2" name="Прямоугольник 121"/>
          <p:cNvSpPr/>
          <p:nvPr/>
        </p:nvSpPr>
        <p:spPr>
          <a:xfrm>
            <a:off x="4453344" y="393473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3" name="Group 31"/>
          <p:cNvGrpSpPr/>
          <p:nvPr/>
        </p:nvGrpSpPr>
        <p:grpSpPr>
          <a:xfrm>
            <a:off x="4307194" y="5230396"/>
            <a:ext cx="2038042" cy="1086146"/>
            <a:chOff x="6215074" y="2827272"/>
            <a:chExt cx="1143008" cy="1560646"/>
          </a:xfrm>
        </p:grpSpPr>
        <p:sp>
          <p:nvSpPr>
            <p:cNvPr id="234" name="Rectangle 233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6" name="Прямоугольник 121"/>
          <p:cNvSpPr/>
          <p:nvPr/>
        </p:nvSpPr>
        <p:spPr>
          <a:xfrm>
            <a:off x="4453344" y="5330142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Up Arrow 252"/>
          <p:cNvSpPr/>
          <p:nvPr/>
        </p:nvSpPr>
        <p:spPr>
          <a:xfrm rot="5400000">
            <a:off x="6400429" y="1315795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Up Arrow 253"/>
          <p:cNvSpPr/>
          <p:nvPr/>
        </p:nvSpPr>
        <p:spPr>
          <a:xfrm rot="5400000">
            <a:off x="6400429" y="2727303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Up Arrow 254"/>
          <p:cNvSpPr/>
          <p:nvPr/>
        </p:nvSpPr>
        <p:spPr>
          <a:xfrm rot="5400000">
            <a:off x="6400429" y="4196763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Up Arrow 255"/>
          <p:cNvSpPr/>
          <p:nvPr/>
        </p:nvSpPr>
        <p:spPr>
          <a:xfrm rot="5400000">
            <a:off x="6400429" y="5576197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31"/>
          <p:cNvGrpSpPr/>
          <p:nvPr/>
        </p:nvGrpSpPr>
        <p:grpSpPr>
          <a:xfrm>
            <a:off x="6817020" y="948887"/>
            <a:ext cx="2038042" cy="1086146"/>
            <a:chOff x="6215074" y="2827272"/>
            <a:chExt cx="1143008" cy="1560646"/>
          </a:xfrm>
        </p:grpSpPr>
        <p:sp>
          <p:nvSpPr>
            <p:cNvPr id="258" name="Rectangle 257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0" name="Прямоугольник 121"/>
          <p:cNvSpPr/>
          <p:nvPr/>
        </p:nvSpPr>
        <p:spPr>
          <a:xfrm>
            <a:off x="6963170" y="1048633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1" name="Group 31"/>
          <p:cNvGrpSpPr/>
          <p:nvPr/>
        </p:nvGrpSpPr>
        <p:grpSpPr>
          <a:xfrm>
            <a:off x="6817020" y="2382417"/>
            <a:ext cx="2038042" cy="1086146"/>
            <a:chOff x="6215074" y="2827272"/>
            <a:chExt cx="1143008" cy="1560646"/>
          </a:xfrm>
        </p:grpSpPr>
        <p:sp>
          <p:nvSpPr>
            <p:cNvPr id="262" name="Rectangle 261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4" name="Прямоугольник 121"/>
          <p:cNvSpPr/>
          <p:nvPr/>
        </p:nvSpPr>
        <p:spPr>
          <a:xfrm>
            <a:off x="6963170" y="2482163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5" name="Group 31"/>
          <p:cNvGrpSpPr/>
          <p:nvPr/>
        </p:nvGrpSpPr>
        <p:grpSpPr>
          <a:xfrm>
            <a:off x="6817020" y="3834987"/>
            <a:ext cx="2038042" cy="1086146"/>
            <a:chOff x="6215074" y="2827272"/>
            <a:chExt cx="1143008" cy="1560646"/>
          </a:xfrm>
        </p:grpSpPr>
        <p:sp>
          <p:nvSpPr>
            <p:cNvPr id="266" name="Rectangle 265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8" name="Прямоугольник 121"/>
          <p:cNvSpPr/>
          <p:nvPr/>
        </p:nvSpPr>
        <p:spPr>
          <a:xfrm>
            <a:off x="6963170" y="3934733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9" name="Group 31"/>
          <p:cNvGrpSpPr/>
          <p:nvPr/>
        </p:nvGrpSpPr>
        <p:grpSpPr>
          <a:xfrm>
            <a:off x="6817020" y="5230397"/>
            <a:ext cx="2038042" cy="1086146"/>
            <a:chOff x="6215074" y="2827272"/>
            <a:chExt cx="1143008" cy="1560646"/>
          </a:xfrm>
        </p:grpSpPr>
        <p:sp>
          <p:nvSpPr>
            <p:cNvPr id="270" name="Rectangle 269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2" name="Прямоугольник 121"/>
          <p:cNvSpPr/>
          <p:nvPr/>
        </p:nvSpPr>
        <p:spPr>
          <a:xfrm>
            <a:off x="6963170" y="5330143"/>
            <a:ext cx="1857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Up Arrow 272"/>
          <p:cNvSpPr/>
          <p:nvPr/>
        </p:nvSpPr>
        <p:spPr>
          <a:xfrm rot="5400000">
            <a:off x="1409344" y="1315795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Up Arrow 273"/>
          <p:cNvSpPr/>
          <p:nvPr/>
        </p:nvSpPr>
        <p:spPr>
          <a:xfrm rot="5400000">
            <a:off x="1409344" y="2727303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Up Arrow 274"/>
          <p:cNvSpPr/>
          <p:nvPr/>
        </p:nvSpPr>
        <p:spPr>
          <a:xfrm rot="5400000">
            <a:off x="1409344" y="4196763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Up Arrow 275"/>
          <p:cNvSpPr/>
          <p:nvPr/>
        </p:nvSpPr>
        <p:spPr>
          <a:xfrm rot="5400000">
            <a:off x="1409344" y="5576197"/>
            <a:ext cx="357190" cy="357189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Group 14"/>
          <p:cNvGrpSpPr/>
          <p:nvPr/>
        </p:nvGrpSpPr>
        <p:grpSpPr>
          <a:xfrm>
            <a:off x="195232" y="2310468"/>
            <a:ext cx="1185358" cy="1156632"/>
            <a:chOff x="2160185" y="3098894"/>
            <a:chExt cx="2054625" cy="2004832"/>
          </a:xfrm>
        </p:grpSpPr>
        <p:sp>
          <p:nvSpPr>
            <p:cNvPr id="278" name="Freeform 11"/>
            <p:cNvSpPr>
              <a:spLocks noEditPoints="1"/>
            </p:cNvSpPr>
            <p:nvPr/>
          </p:nvSpPr>
          <p:spPr bwMode="auto">
            <a:xfrm rot="21129250">
              <a:off x="2160185" y="3098894"/>
              <a:ext cx="2054625" cy="2004832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2"/>
            <p:cNvSpPr>
              <a:spLocks/>
            </p:cNvSpPr>
            <p:nvPr/>
          </p:nvSpPr>
          <p:spPr bwMode="auto">
            <a:xfrm rot="21129250">
              <a:off x="2274582" y="3210411"/>
              <a:ext cx="1825830" cy="1781799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0" name="Group 15"/>
          <p:cNvGrpSpPr/>
          <p:nvPr/>
        </p:nvGrpSpPr>
        <p:grpSpPr>
          <a:xfrm>
            <a:off x="195232" y="914400"/>
            <a:ext cx="1178228" cy="1149672"/>
            <a:chOff x="883578" y="924689"/>
            <a:chExt cx="2416287" cy="2357729"/>
          </a:xfrm>
        </p:grpSpPr>
        <p:sp>
          <p:nvSpPr>
            <p:cNvPr id="281" name="Freeform 11"/>
            <p:cNvSpPr>
              <a:spLocks noEditPoints="1"/>
            </p:cNvSpPr>
            <p:nvPr/>
          </p:nvSpPr>
          <p:spPr bwMode="auto">
            <a:xfrm>
              <a:off x="883578" y="924689"/>
              <a:ext cx="2416287" cy="2357729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2"/>
            <p:cNvSpPr>
              <a:spLocks/>
            </p:cNvSpPr>
            <p:nvPr/>
          </p:nvSpPr>
          <p:spPr bwMode="auto">
            <a:xfrm>
              <a:off x="1018112" y="1055836"/>
              <a:ext cx="2147219" cy="209543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3" name="Group 15"/>
          <p:cNvGrpSpPr/>
          <p:nvPr/>
        </p:nvGrpSpPr>
        <p:grpSpPr>
          <a:xfrm>
            <a:off x="195232" y="5181612"/>
            <a:ext cx="1178228" cy="1149672"/>
            <a:chOff x="883578" y="924689"/>
            <a:chExt cx="2416287" cy="2357729"/>
          </a:xfrm>
        </p:grpSpPr>
        <p:sp>
          <p:nvSpPr>
            <p:cNvPr id="284" name="Freeform 11"/>
            <p:cNvSpPr>
              <a:spLocks noEditPoints="1"/>
            </p:cNvSpPr>
            <p:nvPr/>
          </p:nvSpPr>
          <p:spPr bwMode="auto">
            <a:xfrm>
              <a:off x="883578" y="924689"/>
              <a:ext cx="2416287" cy="2357729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2"/>
            <p:cNvSpPr>
              <a:spLocks/>
            </p:cNvSpPr>
            <p:nvPr/>
          </p:nvSpPr>
          <p:spPr bwMode="auto">
            <a:xfrm>
              <a:off x="1018112" y="1055836"/>
              <a:ext cx="2147219" cy="209543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6" name="Group 13"/>
          <p:cNvGrpSpPr/>
          <p:nvPr/>
        </p:nvGrpSpPr>
        <p:grpSpPr>
          <a:xfrm>
            <a:off x="201969" y="3800088"/>
            <a:ext cx="1168118" cy="1139808"/>
            <a:chOff x="888578" y="4639736"/>
            <a:chExt cx="1731612" cy="1689647"/>
          </a:xfrm>
        </p:grpSpPr>
        <p:sp>
          <p:nvSpPr>
            <p:cNvPr id="287" name="Freeform 11"/>
            <p:cNvSpPr>
              <a:spLocks noEditPoints="1"/>
            </p:cNvSpPr>
            <p:nvPr/>
          </p:nvSpPr>
          <p:spPr bwMode="auto">
            <a:xfrm rot="943525">
              <a:off x="888578" y="4639736"/>
              <a:ext cx="1731612" cy="1689647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2"/>
            <p:cNvSpPr>
              <a:spLocks/>
            </p:cNvSpPr>
            <p:nvPr/>
          </p:nvSpPr>
          <p:spPr bwMode="auto">
            <a:xfrm rot="943525">
              <a:off x="984991" y="4733721"/>
              <a:ext cx="1538787" cy="150167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9" name="TextBox 44"/>
          <p:cNvSpPr txBox="1">
            <a:spLocks noChangeArrowheads="1"/>
          </p:cNvSpPr>
          <p:nvPr/>
        </p:nvSpPr>
        <p:spPr bwMode="auto">
          <a:xfrm>
            <a:off x="523847" y="1162034"/>
            <a:ext cx="51911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TextBox 44"/>
          <p:cNvSpPr txBox="1">
            <a:spLocks noChangeArrowheads="1"/>
          </p:cNvSpPr>
          <p:nvPr/>
        </p:nvSpPr>
        <p:spPr bwMode="auto">
          <a:xfrm>
            <a:off x="523847" y="2552700"/>
            <a:ext cx="51911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TextBox 44"/>
          <p:cNvSpPr txBox="1">
            <a:spLocks noChangeArrowheads="1"/>
          </p:cNvSpPr>
          <p:nvPr/>
        </p:nvSpPr>
        <p:spPr bwMode="auto">
          <a:xfrm>
            <a:off x="523847" y="4048125"/>
            <a:ext cx="51911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TextBox 44"/>
          <p:cNvSpPr txBox="1">
            <a:spLocks noChangeArrowheads="1"/>
          </p:cNvSpPr>
          <p:nvPr/>
        </p:nvSpPr>
        <p:spPr bwMode="auto">
          <a:xfrm>
            <a:off x="523847" y="5429266"/>
            <a:ext cx="51911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COLOR ELEMENTS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222</Words>
  <Application>Microsoft Office PowerPoint</Application>
  <PresentationFormat>全屏显示(4:3)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