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174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686528" y="2204864"/>
            <a:ext cx="5456264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707904" y="3861048"/>
            <a:ext cx="5436096" cy="17526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46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28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75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57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31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2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35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86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30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52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16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948A54">
              <a:alpha val="4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988A7-259C-447F-BE3B-3AA1AAF8A1D7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077F3-B248-4D3C-88A1-BACE0F240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15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/>
        </p:nvSpPr>
        <p:spPr>
          <a:xfrm>
            <a:off x="4728790" y="3118336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副标题 2"/>
          <p:cNvSpPr>
            <a:spLocks noGrp="1"/>
          </p:cNvSpPr>
          <p:nvPr/>
        </p:nvSpPr>
        <p:spPr>
          <a:xfrm>
            <a:off x="5652120" y="3861048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  <p:extLst>
      <p:ext uri="{BB962C8B-B14F-4D97-AF65-F5344CB8AC3E}">
        <p14:creationId xmlns:p14="http://schemas.microsoft.com/office/powerpoint/2010/main" val="21234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85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dd9cbca9404866ae649d222bef3b28c545a51a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TP-教育培训</dc:subject>
  <dc:creator>PPTfans.cn</dc:creator>
  <cp:keywords>XS-普屏 4：3;SC-淡棕色;BG-浅色;DH-静态</cp:keywords>
  <dc:description>PPTfans.cn</dc:description>
  <cp:lastModifiedBy>林辉强</cp:lastModifiedBy>
  <cp:revision>4</cp:revision>
  <dcterms:created xsi:type="dcterms:W3CDTF">2011-10-15T09:16:34Z</dcterms:created>
  <dcterms:modified xsi:type="dcterms:W3CDTF">2014-05-07T15:54:11Z</dcterms:modified>
  <cp:category>UDi-主题模板</cp:category>
</cp:coreProperties>
</file>