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2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1"/>
          <p:cNvSpPr>
            <a:spLocks/>
          </p:cNvSpPr>
          <p:nvPr/>
        </p:nvSpPr>
        <p:spPr bwMode="auto">
          <a:xfrm>
            <a:off x="3215866" y="1033495"/>
            <a:ext cx="2799458" cy="3952028"/>
          </a:xfrm>
          <a:custGeom>
            <a:avLst/>
            <a:gdLst/>
            <a:ahLst/>
            <a:cxnLst>
              <a:cxn ang="0">
                <a:pos x="343" y="249"/>
              </a:cxn>
              <a:cxn ang="0">
                <a:pos x="341" y="248"/>
              </a:cxn>
              <a:cxn ang="0">
                <a:pos x="338" y="244"/>
              </a:cxn>
              <a:cxn ang="0">
                <a:pos x="338" y="190"/>
              </a:cxn>
              <a:cxn ang="0">
                <a:pos x="341" y="186"/>
              </a:cxn>
              <a:cxn ang="0">
                <a:pos x="346" y="187"/>
              </a:cxn>
              <a:cxn ang="0">
                <a:pos x="354" y="194"/>
              </a:cxn>
              <a:cxn ang="0">
                <a:pos x="354" y="19"/>
              </a:cxn>
              <a:cxn ang="0">
                <a:pos x="335" y="0"/>
              </a:cxn>
              <a:cxn ang="0">
                <a:pos x="277" y="0"/>
              </a:cxn>
              <a:cxn ang="0">
                <a:pos x="277" y="2"/>
              </a:cxn>
              <a:cxn ang="0">
                <a:pos x="277" y="16"/>
              </a:cxn>
              <a:cxn ang="0">
                <a:pos x="251" y="42"/>
              </a:cxn>
              <a:cxn ang="0">
                <a:pos x="109" y="42"/>
              </a:cxn>
              <a:cxn ang="0">
                <a:pos x="82" y="16"/>
              </a:cxn>
              <a:cxn ang="0">
                <a:pos x="82" y="2"/>
              </a:cxn>
              <a:cxn ang="0">
                <a:pos x="82" y="0"/>
              </a:cxn>
              <a:cxn ang="0">
                <a:pos x="19" y="0"/>
              </a:cxn>
              <a:cxn ang="0">
                <a:pos x="0" y="19"/>
              </a:cxn>
              <a:cxn ang="0">
                <a:pos x="0" y="198"/>
              </a:cxn>
              <a:cxn ang="0">
                <a:pos x="11" y="188"/>
              </a:cxn>
              <a:cxn ang="0">
                <a:pos x="16" y="187"/>
              </a:cxn>
              <a:cxn ang="0">
                <a:pos x="19" y="192"/>
              </a:cxn>
              <a:cxn ang="0">
                <a:pos x="19" y="245"/>
              </a:cxn>
              <a:cxn ang="0">
                <a:pos x="16" y="250"/>
              </a:cxn>
              <a:cxn ang="0">
                <a:pos x="14" y="250"/>
              </a:cxn>
              <a:cxn ang="0">
                <a:pos x="11" y="249"/>
              </a:cxn>
              <a:cxn ang="0">
                <a:pos x="0" y="239"/>
              </a:cxn>
              <a:cxn ang="0">
                <a:pos x="0" y="481"/>
              </a:cxn>
              <a:cxn ang="0">
                <a:pos x="19" y="500"/>
              </a:cxn>
              <a:cxn ang="0">
                <a:pos x="166" y="500"/>
              </a:cxn>
              <a:cxn ang="0">
                <a:pos x="157" y="491"/>
              </a:cxn>
              <a:cxn ang="0">
                <a:pos x="156" y="487"/>
              </a:cxn>
              <a:cxn ang="0">
                <a:pos x="157" y="485"/>
              </a:cxn>
              <a:cxn ang="0">
                <a:pos x="161" y="483"/>
              </a:cxn>
              <a:cxn ang="0">
                <a:pos x="214" y="483"/>
              </a:cxn>
              <a:cxn ang="0">
                <a:pos x="219" y="485"/>
              </a:cxn>
              <a:cxn ang="0">
                <a:pos x="218" y="491"/>
              </a:cxn>
              <a:cxn ang="0">
                <a:pos x="209" y="500"/>
              </a:cxn>
              <a:cxn ang="0">
                <a:pos x="335" y="500"/>
              </a:cxn>
              <a:cxn ang="0">
                <a:pos x="354" y="481"/>
              </a:cxn>
              <a:cxn ang="0">
                <a:pos x="354" y="240"/>
              </a:cxn>
              <a:cxn ang="0">
                <a:pos x="346" y="247"/>
              </a:cxn>
              <a:cxn ang="0">
                <a:pos x="343" y="249"/>
              </a:cxn>
            </a:cxnLst>
            <a:rect l="0" t="0" r="r" b="b"/>
            <a:pathLst>
              <a:path w="354" h="500">
                <a:moveTo>
                  <a:pt x="343" y="249"/>
                </a:moveTo>
                <a:cubicBezTo>
                  <a:pt x="342" y="249"/>
                  <a:pt x="341" y="248"/>
                  <a:pt x="341" y="248"/>
                </a:cubicBezTo>
                <a:cubicBezTo>
                  <a:pt x="339" y="247"/>
                  <a:pt x="338" y="246"/>
                  <a:pt x="338" y="244"/>
                </a:cubicBezTo>
                <a:cubicBezTo>
                  <a:pt x="338" y="190"/>
                  <a:pt x="338" y="190"/>
                  <a:pt x="338" y="190"/>
                </a:cubicBezTo>
                <a:cubicBezTo>
                  <a:pt x="338" y="188"/>
                  <a:pt x="339" y="187"/>
                  <a:pt x="341" y="186"/>
                </a:cubicBezTo>
                <a:cubicBezTo>
                  <a:pt x="342" y="185"/>
                  <a:pt x="344" y="185"/>
                  <a:pt x="346" y="187"/>
                </a:cubicBezTo>
                <a:cubicBezTo>
                  <a:pt x="354" y="194"/>
                  <a:pt x="354" y="194"/>
                  <a:pt x="354" y="194"/>
                </a:cubicBezTo>
                <a:cubicBezTo>
                  <a:pt x="354" y="19"/>
                  <a:pt x="354" y="19"/>
                  <a:pt x="354" y="19"/>
                </a:cubicBezTo>
                <a:cubicBezTo>
                  <a:pt x="354" y="9"/>
                  <a:pt x="346" y="0"/>
                  <a:pt x="335" y="0"/>
                </a:cubicBezTo>
                <a:cubicBezTo>
                  <a:pt x="277" y="0"/>
                  <a:pt x="277" y="0"/>
                  <a:pt x="277" y="0"/>
                </a:cubicBezTo>
                <a:cubicBezTo>
                  <a:pt x="277" y="1"/>
                  <a:pt x="277" y="2"/>
                  <a:pt x="277" y="2"/>
                </a:cubicBezTo>
                <a:cubicBezTo>
                  <a:pt x="277" y="16"/>
                  <a:pt x="277" y="16"/>
                  <a:pt x="277" y="16"/>
                </a:cubicBezTo>
                <a:cubicBezTo>
                  <a:pt x="277" y="31"/>
                  <a:pt x="265" y="42"/>
                  <a:pt x="251" y="42"/>
                </a:cubicBezTo>
                <a:cubicBezTo>
                  <a:pt x="109" y="42"/>
                  <a:pt x="109" y="42"/>
                  <a:pt x="109" y="42"/>
                </a:cubicBezTo>
                <a:cubicBezTo>
                  <a:pt x="94" y="42"/>
                  <a:pt x="82" y="31"/>
                  <a:pt x="82" y="16"/>
                </a:cubicBezTo>
                <a:cubicBezTo>
                  <a:pt x="82" y="2"/>
                  <a:pt x="82" y="2"/>
                  <a:pt x="82" y="2"/>
                </a:cubicBezTo>
                <a:cubicBezTo>
                  <a:pt x="82" y="2"/>
                  <a:pt x="82" y="1"/>
                  <a:pt x="82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8" y="0"/>
                  <a:pt x="0" y="9"/>
                  <a:pt x="0" y="19"/>
                </a:cubicBezTo>
                <a:cubicBezTo>
                  <a:pt x="0" y="198"/>
                  <a:pt x="0" y="198"/>
                  <a:pt x="0" y="198"/>
                </a:cubicBezTo>
                <a:cubicBezTo>
                  <a:pt x="11" y="188"/>
                  <a:pt x="11" y="188"/>
                  <a:pt x="11" y="188"/>
                </a:cubicBezTo>
                <a:cubicBezTo>
                  <a:pt x="12" y="187"/>
                  <a:pt x="14" y="187"/>
                  <a:pt x="16" y="187"/>
                </a:cubicBezTo>
                <a:cubicBezTo>
                  <a:pt x="18" y="188"/>
                  <a:pt x="19" y="190"/>
                  <a:pt x="19" y="192"/>
                </a:cubicBezTo>
                <a:cubicBezTo>
                  <a:pt x="19" y="245"/>
                  <a:pt x="19" y="245"/>
                  <a:pt x="19" y="245"/>
                </a:cubicBezTo>
                <a:cubicBezTo>
                  <a:pt x="19" y="247"/>
                  <a:pt x="18" y="249"/>
                  <a:pt x="16" y="250"/>
                </a:cubicBezTo>
                <a:cubicBezTo>
                  <a:pt x="15" y="250"/>
                  <a:pt x="15" y="250"/>
                  <a:pt x="14" y="250"/>
                </a:cubicBezTo>
                <a:cubicBezTo>
                  <a:pt x="13" y="250"/>
                  <a:pt x="12" y="250"/>
                  <a:pt x="11" y="249"/>
                </a:cubicBezTo>
                <a:cubicBezTo>
                  <a:pt x="0" y="239"/>
                  <a:pt x="0" y="239"/>
                  <a:pt x="0" y="239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92"/>
                  <a:pt x="8" y="500"/>
                  <a:pt x="19" y="500"/>
                </a:cubicBezTo>
                <a:cubicBezTo>
                  <a:pt x="166" y="500"/>
                  <a:pt x="166" y="500"/>
                  <a:pt x="166" y="500"/>
                </a:cubicBezTo>
                <a:cubicBezTo>
                  <a:pt x="157" y="491"/>
                  <a:pt x="157" y="491"/>
                  <a:pt x="157" y="491"/>
                </a:cubicBezTo>
                <a:cubicBezTo>
                  <a:pt x="157" y="490"/>
                  <a:pt x="156" y="489"/>
                  <a:pt x="156" y="487"/>
                </a:cubicBezTo>
                <a:cubicBezTo>
                  <a:pt x="156" y="487"/>
                  <a:pt x="156" y="486"/>
                  <a:pt x="157" y="485"/>
                </a:cubicBezTo>
                <a:cubicBezTo>
                  <a:pt x="157" y="484"/>
                  <a:pt x="159" y="483"/>
                  <a:pt x="161" y="483"/>
                </a:cubicBezTo>
                <a:cubicBezTo>
                  <a:pt x="214" y="483"/>
                  <a:pt x="214" y="483"/>
                  <a:pt x="214" y="483"/>
                </a:cubicBezTo>
                <a:cubicBezTo>
                  <a:pt x="216" y="483"/>
                  <a:pt x="218" y="484"/>
                  <a:pt x="219" y="485"/>
                </a:cubicBezTo>
                <a:cubicBezTo>
                  <a:pt x="220" y="487"/>
                  <a:pt x="219" y="489"/>
                  <a:pt x="218" y="491"/>
                </a:cubicBezTo>
                <a:cubicBezTo>
                  <a:pt x="209" y="500"/>
                  <a:pt x="209" y="500"/>
                  <a:pt x="209" y="500"/>
                </a:cubicBezTo>
                <a:cubicBezTo>
                  <a:pt x="335" y="500"/>
                  <a:pt x="335" y="500"/>
                  <a:pt x="335" y="500"/>
                </a:cubicBezTo>
                <a:cubicBezTo>
                  <a:pt x="346" y="500"/>
                  <a:pt x="354" y="492"/>
                  <a:pt x="354" y="481"/>
                </a:cubicBezTo>
                <a:cubicBezTo>
                  <a:pt x="354" y="240"/>
                  <a:pt x="354" y="240"/>
                  <a:pt x="354" y="240"/>
                </a:cubicBezTo>
                <a:cubicBezTo>
                  <a:pt x="346" y="247"/>
                  <a:pt x="346" y="247"/>
                  <a:pt x="346" y="247"/>
                </a:cubicBezTo>
                <a:cubicBezTo>
                  <a:pt x="345" y="248"/>
                  <a:pt x="344" y="249"/>
                  <a:pt x="343" y="249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3942999" y="990600"/>
            <a:ext cx="1400243" cy="315960"/>
            <a:chOff x="3942999" y="990600"/>
            <a:chExt cx="1400243" cy="315960"/>
          </a:xfrm>
        </p:grpSpPr>
        <p:sp>
          <p:nvSpPr>
            <p:cNvPr id="4" name="Freeform 32"/>
            <p:cNvSpPr>
              <a:spLocks/>
            </p:cNvSpPr>
            <p:nvPr/>
          </p:nvSpPr>
          <p:spPr bwMode="auto">
            <a:xfrm>
              <a:off x="3942999" y="995395"/>
              <a:ext cx="1400243" cy="31116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5" y="40"/>
                </a:cxn>
                <a:cxn ang="0">
                  <a:pos x="156" y="40"/>
                </a:cxn>
                <a:cxn ang="0">
                  <a:pos x="181" y="15"/>
                </a:cxn>
                <a:cxn ang="0">
                  <a:pos x="181" y="3"/>
                </a:cxn>
                <a:cxn ang="0">
                  <a:pos x="181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15"/>
                </a:cxn>
              </a:cxnLst>
              <a:rect l="0" t="0" r="r" b="b"/>
              <a:pathLst>
                <a:path w="181" h="40">
                  <a:moveTo>
                    <a:pt x="0" y="15"/>
                  </a:moveTo>
                  <a:cubicBezTo>
                    <a:pt x="0" y="29"/>
                    <a:pt x="11" y="40"/>
                    <a:pt x="25" y="40"/>
                  </a:cubicBezTo>
                  <a:cubicBezTo>
                    <a:pt x="156" y="40"/>
                    <a:pt x="156" y="40"/>
                    <a:pt x="156" y="40"/>
                  </a:cubicBezTo>
                  <a:cubicBezTo>
                    <a:pt x="170" y="40"/>
                    <a:pt x="181" y="29"/>
                    <a:pt x="181" y="15"/>
                  </a:cubicBezTo>
                  <a:cubicBezTo>
                    <a:pt x="181" y="3"/>
                    <a:pt x="181" y="3"/>
                    <a:pt x="181" y="3"/>
                  </a:cubicBezTo>
                  <a:cubicBezTo>
                    <a:pt x="181" y="2"/>
                    <a:pt x="181" y="1"/>
                    <a:pt x="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lnTo>
                    <a:pt x="0" y="1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4"/>
            <p:cNvSpPr>
              <a:spLocks/>
            </p:cNvSpPr>
            <p:nvPr/>
          </p:nvSpPr>
          <p:spPr bwMode="auto">
            <a:xfrm>
              <a:off x="3978904" y="990600"/>
              <a:ext cx="1328435" cy="16037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1"/>
                </a:cxn>
                <a:cxn ang="0">
                  <a:pos x="163" y="21"/>
                </a:cxn>
                <a:cxn ang="0">
                  <a:pos x="172" y="10"/>
                </a:cxn>
                <a:cxn ang="0">
                  <a:pos x="172" y="2"/>
                </a:cxn>
                <a:cxn ang="0">
                  <a:pos x="17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172" h="21">
                  <a:moveTo>
                    <a:pt x="0" y="10"/>
                  </a:moveTo>
                  <a:cubicBezTo>
                    <a:pt x="0" y="16"/>
                    <a:pt x="4" y="21"/>
                    <a:pt x="10" y="21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68" y="21"/>
                    <a:pt x="172" y="16"/>
                    <a:pt x="172" y="1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2" y="2"/>
                    <a:pt x="172" y="1"/>
                    <a:pt x="1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shade val="100000"/>
                    <a:satMod val="115000"/>
                    <a:alpha val="41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81400" y="1615889"/>
            <a:ext cx="2362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Your text here. </a:t>
            </a:r>
          </a:p>
        </p:txBody>
      </p:sp>
      <p:sp>
        <p:nvSpPr>
          <p:cNvPr id="13" name="Rectangle 12"/>
          <p:cNvSpPr/>
          <p:nvPr/>
        </p:nvSpPr>
        <p:spPr>
          <a:xfrm flipH="1">
            <a:off x="3702050" y="3721927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4" name="Rectangle 13"/>
          <p:cNvSpPr/>
          <p:nvPr/>
        </p:nvSpPr>
        <p:spPr>
          <a:xfrm flipH="1">
            <a:off x="3702050" y="313864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</a:t>
            </a:r>
          </a:p>
        </p:txBody>
      </p:sp>
      <p:sp>
        <p:nvSpPr>
          <p:cNvPr id="15" name="Rectangle 14"/>
          <p:cNvSpPr/>
          <p:nvPr/>
        </p:nvSpPr>
        <p:spPr>
          <a:xfrm flipH="1">
            <a:off x="3702050" y="252904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6" name="Rectangle 15"/>
          <p:cNvSpPr/>
          <p:nvPr/>
        </p:nvSpPr>
        <p:spPr>
          <a:xfrm flipH="1">
            <a:off x="3702050" y="4331527"/>
            <a:ext cx="2057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Lorem is simp dummy text </a:t>
            </a:r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914401" y="1600200"/>
            <a:ext cx="1809750" cy="3985762"/>
          </a:xfrm>
          <a:custGeom>
            <a:avLst/>
            <a:gdLst/>
            <a:ahLst/>
            <a:cxnLst>
              <a:cxn ang="0">
                <a:pos x="205" y="473"/>
              </a:cxn>
              <a:cxn ang="0">
                <a:pos x="186" y="492"/>
              </a:cxn>
              <a:cxn ang="0">
                <a:pos x="19" y="492"/>
              </a:cxn>
              <a:cxn ang="0">
                <a:pos x="0" y="473"/>
              </a:cxn>
              <a:cxn ang="0">
                <a:pos x="0" y="19"/>
              </a:cxn>
              <a:cxn ang="0">
                <a:pos x="19" y="0"/>
              </a:cxn>
              <a:cxn ang="0">
                <a:pos x="186" y="0"/>
              </a:cxn>
              <a:cxn ang="0">
                <a:pos x="205" y="19"/>
              </a:cxn>
              <a:cxn ang="0">
                <a:pos x="205" y="473"/>
              </a:cxn>
            </a:cxnLst>
            <a:rect l="0" t="0" r="r" b="b"/>
            <a:pathLst>
              <a:path w="205" h="492">
                <a:moveTo>
                  <a:pt x="205" y="473"/>
                </a:moveTo>
                <a:cubicBezTo>
                  <a:pt x="205" y="483"/>
                  <a:pt x="196" y="492"/>
                  <a:pt x="186" y="492"/>
                </a:cubicBezTo>
                <a:cubicBezTo>
                  <a:pt x="19" y="492"/>
                  <a:pt x="19" y="492"/>
                  <a:pt x="19" y="492"/>
                </a:cubicBezTo>
                <a:cubicBezTo>
                  <a:pt x="8" y="492"/>
                  <a:pt x="0" y="483"/>
                  <a:pt x="0" y="47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8" y="0"/>
                  <a:pt x="19" y="0"/>
                </a:cubicBezTo>
                <a:cubicBezTo>
                  <a:pt x="186" y="0"/>
                  <a:pt x="186" y="0"/>
                  <a:pt x="186" y="0"/>
                </a:cubicBezTo>
                <a:cubicBezTo>
                  <a:pt x="196" y="0"/>
                  <a:pt x="205" y="8"/>
                  <a:pt x="205" y="19"/>
                </a:cubicBezTo>
                <a:lnTo>
                  <a:pt x="205" y="473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3035804" y="5334000"/>
            <a:ext cx="3250696" cy="1108907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Freeform 30"/>
          <p:cNvSpPr>
            <a:spLocks/>
          </p:cNvSpPr>
          <p:nvPr/>
        </p:nvSpPr>
        <p:spPr bwMode="auto">
          <a:xfrm>
            <a:off x="6484621" y="1576838"/>
            <a:ext cx="1809750" cy="3985762"/>
          </a:xfrm>
          <a:custGeom>
            <a:avLst/>
            <a:gdLst/>
            <a:ahLst/>
            <a:cxnLst>
              <a:cxn ang="0">
                <a:pos x="205" y="473"/>
              </a:cxn>
              <a:cxn ang="0">
                <a:pos x="186" y="492"/>
              </a:cxn>
              <a:cxn ang="0">
                <a:pos x="19" y="492"/>
              </a:cxn>
              <a:cxn ang="0">
                <a:pos x="0" y="473"/>
              </a:cxn>
              <a:cxn ang="0">
                <a:pos x="0" y="19"/>
              </a:cxn>
              <a:cxn ang="0">
                <a:pos x="19" y="0"/>
              </a:cxn>
              <a:cxn ang="0">
                <a:pos x="186" y="0"/>
              </a:cxn>
              <a:cxn ang="0">
                <a:pos x="205" y="19"/>
              </a:cxn>
              <a:cxn ang="0">
                <a:pos x="205" y="473"/>
              </a:cxn>
            </a:cxnLst>
            <a:rect l="0" t="0" r="r" b="b"/>
            <a:pathLst>
              <a:path w="205" h="492">
                <a:moveTo>
                  <a:pt x="205" y="473"/>
                </a:moveTo>
                <a:cubicBezTo>
                  <a:pt x="205" y="483"/>
                  <a:pt x="196" y="492"/>
                  <a:pt x="186" y="492"/>
                </a:cubicBezTo>
                <a:cubicBezTo>
                  <a:pt x="19" y="492"/>
                  <a:pt x="19" y="492"/>
                  <a:pt x="19" y="492"/>
                </a:cubicBezTo>
                <a:cubicBezTo>
                  <a:pt x="8" y="492"/>
                  <a:pt x="0" y="483"/>
                  <a:pt x="0" y="473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8"/>
                  <a:pt x="8" y="0"/>
                  <a:pt x="19" y="0"/>
                </a:cubicBezTo>
                <a:cubicBezTo>
                  <a:pt x="186" y="0"/>
                  <a:pt x="186" y="0"/>
                  <a:pt x="186" y="0"/>
                </a:cubicBezTo>
                <a:cubicBezTo>
                  <a:pt x="196" y="0"/>
                  <a:pt x="205" y="8"/>
                  <a:pt x="205" y="19"/>
                </a:cubicBezTo>
                <a:lnTo>
                  <a:pt x="205" y="473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3962400" y="5325256"/>
            <a:ext cx="1464874" cy="313544"/>
            <a:chOff x="3962400" y="5257800"/>
            <a:chExt cx="1464874" cy="313544"/>
          </a:xfrm>
        </p:grpSpPr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3962400" y="5257800"/>
              <a:ext cx="1464874" cy="313544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5" y="39"/>
                </a:cxn>
                <a:cxn ang="0">
                  <a:pos x="156" y="39"/>
                </a:cxn>
                <a:cxn ang="0">
                  <a:pos x="181" y="15"/>
                </a:cxn>
                <a:cxn ang="0">
                  <a:pos x="181" y="2"/>
                </a:cxn>
                <a:cxn ang="0">
                  <a:pos x="18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5"/>
                </a:cxn>
              </a:cxnLst>
              <a:rect l="0" t="0" r="r" b="b"/>
              <a:pathLst>
                <a:path w="181" h="39">
                  <a:moveTo>
                    <a:pt x="0" y="15"/>
                  </a:moveTo>
                  <a:cubicBezTo>
                    <a:pt x="0" y="28"/>
                    <a:pt x="11" y="39"/>
                    <a:pt x="25" y="39"/>
                  </a:cubicBezTo>
                  <a:cubicBezTo>
                    <a:pt x="156" y="39"/>
                    <a:pt x="156" y="39"/>
                    <a:pt x="156" y="39"/>
                  </a:cubicBezTo>
                  <a:cubicBezTo>
                    <a:pt x="170" y="39"/>
                    <a:pt x="181" y="28"/>
                    <a:pt x="181" y="15"/>
                  </a:cubicBezTo>
                  <a:cubicBezTo>
                    <a:pt x="181" y="2"/>
                    <a:pt x="181" y="2"/>
                    <a:pt x="181" y="2"/>
                  </a:cubicBezTo>
                  <a:cubicBezTo>
                    <a:pt x="181" y="2"/>
                    <a:pt x="181" y="1"/>
                    <a:pt x="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54"/>
            <p:cNvSpPr>
              <a:spLocks/>
            </p:cNvSpPr>
            <p:nvPr/>
          </p:nvSpPr>
          <p:spPr bwMode="auto">
            <a:xfrm>
              <a:off x="4002533" y="5257800"/>
              <a:ext cx="1392133" cy="16806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1"/>
                </a:cxn>
                <a:cxn ang="0">
                  <a:pos x="163" y="21"/>
                </a:cxn>
                <a:cxn ang="0">
                  <a:pos x="172" y="10"/>
                </a:cxn>
                <a:cxn ang="0">
                  <a:pos x="172" y="2"/>
                </a:cxn>
                <a:cxn ang="0">
                  <a:pos x="17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172" h="21">
                  <a:moveTo>
                    <a:pt x="0" y="10"/>
                  </a:moveTo>
                  <a:cubicBezTo>
                    <a:pt x="0" y="16"/>
                    <a:pt x="4" y="21"/>
                    <a:pt x="10" y="21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68" y="21"/>
                    <a:pt x="172" y="16"/>
                    <a:pt x="172" y="1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2" y="2"/>
                    <a:pt x="172" y="1"/>
                    <a:pt x="1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68000"/>
                  </a:schemeClr>
                </a:gs>
                <a:gs pos="100000">
                  <a:schemeClr val="bg1">
                    <a:shade val="100000"/>
                    <a:satMod val="115000"/>
                    <a:alpha val="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112520" y="1591456"/>
            <a:ext cx="1464874" cy="313544"/>
            <a:chOff x="3962400" y="5257800"/>
            <a:chExt cx="1464874" cy="313544"/>
          </a:xfrm>
        </p:grpSpPr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3962400" y="5257800"/>
              <a:ext cx="1464874" cy="313544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5" y="39"/>
                </a:cxn>
                <a:cxn ang="0">
                  <a:pos x="156" y="39"/>
                </a:cxn>
                <a:cxn ang="0">
                  <a:pos x="181" y="15"/>
                </a:cxn>
                <a:cxn ang="0">
                  <a:pos x="181" y="2"/>
                </a:cxn>
                <a:cxn ang="0">
                  <a:pos x="18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5"/>
                </a:cxn>
              </a:cxnLst>
              <a:rect l="0" t="0" r="r" b="b"/>
              <a:pathLst>
                <a:path w="181" h="39">
                  <a:moveTo>
                    <a:pt x="0" y="15"/>
                  </a:moveTo>
                  <a:cubicBezTo>
                    <a:pt x="0" y="28"/>
                    <a:pt x="11" y="39"/>
                    <a:pt x="25" y="39"/>
                  </a:cubicBezTo>
                  <a:cubicBezTo>
                    <a:pt x="156" y="39"/>
                    <a:pt x="156" y="39"/>
                    <a:pt x="156" y="39"/>
                  </a:cubicBezTo>
                  <a:cubicBezTo>
                    <a:pt x="170" y="39"/>
                    <a:pt x="181" y="28"/>
                    <a:pt x="181" y="15"/>
                  </a:cubicBezTo>
                  <a:cubicBezTo>
                    <a:pt x="181" y="2"/>
                    <a:pt x="181" y="2"/>
                    <a:pt x="181" y="2"/>
                  </a:cubicBezTo>
                  <a:cubicBezTo>
                    <a:pt x="181" y="2"/>
                    <a:pt x="181" y="1"/>
                    <a:pt x="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54"/>
            <p:cNvSpPr>
              <a:spLocks/>
            </p:cNvSpPr>
            <p:nvPr/>
          </p:nvSpPr>
          <p:spPr bwMode="auto">
            <a:xfrm>
              <a:off x="4002533" y="5257800"/>
              <a:ext cx="1392133" cy="16806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1"/>
                </a:cxn>
                <a:cxn ang="0">
                  <a:pos x="163" y="21"/>
                </a:cxn>
                <a:cxn ang="0">
                  <a:pos x="172" y="10"/>
                </a:cxn>
                <a:cxn ang="0">
                  <a:pos x="172" y="2"/>
                </a:cxn>
                <a:cxn ang="0">
                  <a:pos x="17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172" h="21">
                  <a:moveTo>
                    <a:pt x="0" y="10"/>
                  </a:moveTo>
                  <a:cubicBezTo>
                    <a:pt x="0" y="16"/>
                    <a:pt x="4" y="21"/>
                    <a:pt x="10" y="21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68" y="21"/>
                    <a:pt x="172" y="16"/>
                    <a:pt x="172" y="1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2" y="2"/>
                    <a:pt x="172" y="1"/>
                    <a:pt x="1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68000"/>
                  </a:schemeClr>
                </a:gs>
                <a:gs pos="100000">
                  <a:schemeClr val="bg1">
                    <a:shade val="100000"/>
                    <a:satMod val="115000"/>
                    <a:alpha val="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67500" y="1576088"/>
            <a:ext cx="1464874" cy="313544"/>
            <a:chOff x="3962400" y="5257800"/>
            <a:chExt cx="1464874" cy="313544"/>
          </a:xfrm>
        </p:grpSpPr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3962400" y="5257800"/>
              <a:ext cx="1464874" cy="313544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25" y="39"/>
                </a:cxn>
                <a:cxn ang="0">
                  <a:pos x="156" y="39"/>
                </a:cxn>
                <a:cxn ang="0">
                  <a:pos x="181" y="15"/>
                </a:cxn>
                <a:cxn ang="0">
                  <a:pos x="181" y="2"/>
                </a:cxn>
                <a:cxn ang="0">
                  <a:pos x="18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5"/>
                </a:cxn>
              </a:cxnLst>
              <a:rect l="0" t="0" r="r" b="b"/>
              <a:pathLst>
                <a:path w="181" h="39">
                  <a:moveTo>
                    <a:pt x="0" y="15"/>
                  </a:moveTo>
                  <a:cubicBezTo>
                    <a:pt x="0" y="28"/>
                    <a:pt x="11" y="39"/>
                    <a:pt x="25" y="39"/>
                  </a:cubicBezTo>
                  <a:cubicBezTo>
                    <a:pt x="156" y="39"/>
                    <a:pt x="156" y="39"/>
                    <a:pt x="156" y="39"/>
                  </a:cubicBezTo>
                  <a:cubicBezTo>
                    <a:pt x="170" y="39"/>
                    <a:pt x="181" y="28"/>
                    <a:pt x="181" y="15"/>
                  </a:cubicBezTo>
                  <a:cubicBezTo>
                    <a:pt x="181" y="2"/>
                    <a:pt x="181" y="2"/>
                    <a:pt x="181" y="2"/>
                  </a:cubicBezTo>
                  <a:cubicBezTo>
                    <a:pt x="181" y="2"/>
                    <a:pt x="181" y="1"/>
                    <a:pt x="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54"/>
            <p:cNvSpPr>
              <a:spLocks/>
            </p:cNvSpPr>
            <p:nvPr/>
          </p:nvSpPr>
          <p:spPr bwMode="auto">
            <a:xfrm>
              <a:off x="4002533" y="5257800"/>
              <a:ext cx="1392133" cy="16806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1"/>
                </a:cxn>
                <a:cxn ang="0">
                  <a:pos x="163" y="21"/>
                </a:cxn>
                <a:cxn ang="0">
                  <a:pos x="172" y="10"/>
                </a:cxn>
                <a:cxn ang="0">
                  <a:pos x="172" y="2"/>
                </a:cxn>
                <a:cxn ang="0">
                  <a:pos x="17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10"/>
                </a:cxn>
              </a:cxnLst>
              <a:rect l="0" t="0" r="r" b="b"/>
              <a:pathLst>
                <a:path w="172" h="21">
                  <a:moveTo>
                    <a:pt x="0" y="10"/>
                  </a:moveTo>
                  <a:cubicBezTo>
                    <a:pt x="0" y="16"/>
                    <a:pt x="4" y="21"/>
                    <a:pt x="10" y="21"/>
                  </a:cubicBezTo>
                  <a:cubicBezTo>
                    <a:pt x="163" y="21"/>
                    <a:pt x="163" y="21"/>
                    <a:pt x="163" y="21"/>
                  </a:cubicBezTo>
                  <a:cubicBezTo>
                    <a:pt x="168" y="21"/>
                    <a:pt x="172" y="16"/>
                    <a:pt x="172" y="10"/>
                  </a:cubicBezTo>
                  <a:cubicBezTo>
                    <a:pt x="172" y="2"/>
                    <a:pt x="172" y="2"/>
                    <a:pt x="172" y="2"/>
                  </a:cubicBezTo>
                  <a:cubicBezTo>
                    <a:pt x="172" y="2"/>
                    <a:pt x="172" y="1"/>
                    <a:pt x="17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2"/>
                  </a:cubicBezTo>
                  <a:lnTo>
                    <a:pt x="0" y="1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68000"/>
                  </a:schemeClr>
                </a:gs>
                <a:gs pos="100000">
                  <a:schemeClr val="bg1">
                    <a:shade val="100000"/>
                    <a:satMod val="115000"/>
                    <a:alpha val="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6680200" y="2057400"/>
            <a:ext cx="15430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</a:t>
            </a:r>
          </a:p>
        </p:txBody>
      </p:sp>
      <p:sp>
        <p:nvSpPr>
          <p:cNvPr id="42" name="Rectangle 41"/>
          <p:cNvSpPr/>
          <p:nvPr/>
        </p:nvSpPr>
        <p:spPr>
          <a:xfrm flipH="1">
            <a:off x="6654800" y="2819400"/>
            <a:ext cx="1727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Lorem is simp dummy</a:t>
            </a:r>
          </a:p>
        </p:txBody>
      </p:sp>
      <p:sp>
        <p:nvSpPr>
          <p:cNvPr id="43" name="Rectangle 42"/>
          <p:cNvSpPr/>
          <p:nvPr/>
        </p:nvSpPr>
        <p:spPr>
          <a:xfrm flipH="1">
            <a:off x="6654800" y="3248025"/>
            <a:ext cx="1727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Lorem is simp dummy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066800" y="2080762"/>
            <a:ext cx="1543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45" name="Rectangle 44"/>
          <p:cNvSpPr/>
          <p:nvPr/>
        </p:nvSpPr>
        <p:spPr>
          <a:xfrm flipH="1">
            <a:off x="1066800" y="3165396"/>
            <a:ext cx="19685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   Lorem is simp dummy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352800" y="5741313"/>
            <a:ext cx="2819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uk-UA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295400" y="1591456"/>
            <a:ext cx="121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42760" y="1576088"/>
            <a:ext cx="121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91000" y="5332876"/>
            <a:ext cx="121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419600" y="1005840"/>
            <a:ext cx="53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1" name="Freeform 5"/>
          <p:cNvSpPr>
            <a:spLocks/>
          </p:cNvSpPr>
          <p:nvPr/>
        </p:nvSpPr>
        <p:spPr bwMode="auto">
          <a:xfrm>
            <a:off x="5937785" y="2590800"/>
            <a:ext cx="208480" cy="3317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Freeform 5"/>
          <p:cNvSpPr>
            <a:spLocks/>
          </p:cNvSpPr>
          <p:nvPr/>
        </p:nvSpPr>
        <p:spPr bwMode="auto">
          <a:xfrm flipH="1">
            <a:off x="3118385" y="2590800"/>
            <a:ext cx="208480" cy="3317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Freeform 5"/>
          <p:cNvSpPr>
            <a:spLocks/>
          </p:cNvSpPr>
          <p:nvPr/>
        </p:nvSpPr>
        <p:spPr bwMode="auto">
          <a:xfrm rot="16200000" flipH="1">
            <a:off x="4597935" y="4835525"/>
            <a:ext cx="208480" cy="331788"/>
          </a:xfrm>
          <a:custGeom>
            <a:avLst/>
            <a:gdLst/>
            <a:ahLst/>
            <a:cxnLst>
              <a:cxn ang="0">
                <a:pos x="328" y="262"/>
              </a:cxn>
              <a:cxn ang="0">
                <a:pos x="314" y="231"/>
              </a:cxn>
              <a:cxn ang="0">
                <a:pos x="180" y="113"/>
              </a:cxn>
              <a:cxn ang="0">
                <a:pos x="67" y="13"/>
              </a:cxn>
              <a:cxn ang="0">
                <a:pos x="24" y="7"/>
              </a:cxn>
              <a:cxn ang="0">
                <a:pos x="0" y="43"/>
              </a:cxn>
              <a:cxn ang="0">
                <a:pos x="0" y="480"/>
              </a:cxn>
              <a:cxn ang="0">
                <a:pos x="24" y="517"/>
              </a:cxn>
              <a:cxn ang="0">
                <a:pos x="40" y="520"/>
              </a:cxn>
              <a:cxn ang="0">
                <a:pos x="67" y="510"/>
              </a:cxn>
              <a:cxn ang="0">
                <a:pos x="180" y="410"/>
              </a:cxn>
              <a:cxn ang="0">
                <a:pos x="314" y="292"/>
              </a:cxn>
              <a:cxn ang="0">
                <a:pos x="328" y="262"/>
              </a:cxn>
            </a:cxnLst>
            <a:rect l="0" t="0" r="r" b="b"/>
            <a:pathLst>
              <a:path w="328" h="520">
                <a:moveTo>
                  <a:pt x="328" y="262"/>
                </a:moveTo>
                <a:cubicBezTo>
                  <a:pt x="328" y="250"/>
                  <a:pt x="323" y="239"/>
                  <a:pt x="314" y="231"/>
                </a:cubicBezTo>
                <a:cubicBezTo>
                  <a:pt x="180" y="113"/>
                  <a:pt x="180" y="113"/>
                  <a:pt x="180" y="113"/>
                </a:cubicBezTo>
                <a:cubicBezTo>
                  <a:pt x="67" y="13"/>
                  <a:pt x="67" y="13"/>
                  <a:pt x="67" y="13"/>
                </a:cubicBezTo>
                <a:cubicBezTo>
                  <a:pt x="55" y="3"/>
                  <a:pt x="38" y="0"/>
                  <a:pt x="24" y="7"/>
                </a:cubicBezTo>
                <a:cubicBezTo>
                  <a:pt x="9" y="13"/>
                  <a:pt x="0" y="27"/>
                  <a:pt x="0" y="43"/>
                </a:cubicBezTo>
                <a:cubicBezTo>
                  <a:pt x="0" y="480"/>
                  <a:pt x="0" y="480"/>
                  <a:pt x="0" y="480"/>
                </a:cubicBezTo>
                <a:cubicBezTo>
                  <a:pt x="0" y="496"/>
                  <a:pt x="9" y="510"/>
                  <a:pt x="24" y="517"/>
                </a:cubicBezTo>
                <a:cubicBezTo>
                  <a:pt x="29" y="519"/>
                  <a:pt x="35" y="520"/>
                  <a:pt x="40" y="520"/>
                </a:cubicBezTo>
                <a:cubicBezTo>
                  <a:pt x="50" y="520"/>
                  <a:pt x="59" y="517"/>
                  <a:pt x="67" y="510"/>
                </a:cubicBezTo>
                <a:cubicBezTo>
                  <a:pt x="180" y="410"/>
                  <a:pt x="180" y="410"/>
                  <a:pt x="180" y="410"/>
                </a:cubicBezTo>
                <a:cubicBezTo>
                  <a:pt x="314" y="292"/>
                  <a:pt x="314" y="292"/>
                  <a:pt x="314" y="292"/>
                </a:cubicBezTo>
                <a:cubicBezTo>
                  <a:pt x="323" y="284"/>
                  <a:pt x="328" y="273"/>
                  <a:pt x="328" y="262"/>
                </a:cubicBezTo>
                <a:close/>
              </a:path>
            </a:pathLst>
          </a:custGeom>
          <a:gradFill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73686712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139</Words>
  <Application>Microsoft Office PowerPoint</Application>
  <PresentationFormat>全屏显示(4:3)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TZ-手动增减;XG-渐变;KJ-平面;DH-静态;XJ-二级</cp:keywords>
  <dc:description>PPTfans.cn</dc:description>
  <cp:revision>754</cp:revision>
  <dcterms:created xsi:type="dcterms:W3CDTF">2010-07-23T09:33:49Z</dcterms:created>
  <dcterms:modified xsi:type="dcterms:W3CDTF">2012-07-18T18:47:16Z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