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2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>
                <a:tint val="80000"/>
                <a:satMod val="300000"/>
              </a:schemeClr>
            </a:gs>
            <a:gs pos="68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105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LEAFS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Timeline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2" name="Group 55"/>
          <p:cNvGrpSpPr/>
          <p:nvPr/>
        </p:nvGrpSpPr>
        <p:grpSpPr>
          <a:xfrm>
            <a:off x="2957574" y="-909903"/>
            <a:ext cx="3176526" cy="8633452"/>
            <a:chOff x="3148073" y="-685800"/>
            <a:chExt cx="2795527" cy="7597940"/>
          </a:xfrm>
        </p:grpSpPr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4303425" y="-685800"/>
              <a:ext cx="497175" cy="7597940"/>
            </a:xfrm>
            <a:custGeom>
              <a:avLst/>
              <a:gdLst/>
              <a:ahLst/>
              <a:cxnLst>
                <a:cxn ang="0">
                  <a:pos x="147" y="3"/>
                </a:cxn>
                <a:cxn ang="0">
                  <a:pos x="107" y="101"/>
                </a:cxn>
                <a:cxn ang="0">
                  <a:pos x="75" y="487"/>
                </a:cxn>
                <a:cxn ang="0">
                  <a:pos x="52" y="619"/>
                </a:cxn>
                <a:cxn ang="0">
                  <a:pos x="92" y="752"/>
                </a:cxn>
                <a:cxn ang="0">
                  <a:pos x="57" y="819"/>
                </a:cxn>
                <a:cxn ang="0">
                  <a:pos x="54" y="824"/>
                </a:cxn>
                <a:cxn ang="0">
                  <a:pos x="47" y="835"/>
                </a:cxn>
                <a:cxn ang="0">
                  <a:pos x="45" y="932"/>
                </a:cxn>
                <a:cxn ang="0">
                  <a:pos x="43" y="1157"/>
                </a:cxn>
                <a:cxn ang="0">
                  <a:pos x="38" y="1269"/>
                </a:cxn>
                <a:cxn ang="0">
                  <a:pos x="50" y="1296"/>
                </a:cxn>
                <a:cxn ang="0">
                  <a:pos x="86" y="1378"/>
                </a:cxn>
                <a:cxn ang="0">
                  <a:pos x="79" y="1413"/>
                </a:cxn>
                <a:cxn ang="0">
                  <a:pos x="77" y="1419"/>
                </a:cxn>
                <a:cxn ang="0">
                  <a:pos x="75" y="1423"/>
                </a:cxn>
                <a:cxn ang="0">
                  <a:pos x="42" y="1469"/>
                </a:cxn>
                <a:cxn ang="0">
                  <a:pos x="39" y="1474"/>
                </a:cxn>
                <a:cxn ang="0">
                  <a:pos x="32" y="1486"/>
                </a:cxn>
                <a:cxn ang="0">
                  <a:pos x="76" y="1699"/>
                </a:cxn>
                <a:cxn ang="0">
                  <a:pos x="35" y="1946"/>
                </a:cxn>
                <a:cxn ang="0">
                  <a:pos x="75" y="1848"/>
                </a:cxn>
                <a:cxn ang="0">
                  <a:pos x="107" y="1462"/>
                </a:cxn>
                <a:cxn ang="0">
                  <a:pos x="114" y="1299"/>
                </a:cxn>
                <a:cxn ang="0">
                  <a:pos x="90" y="1198"/>
                </a:cxn>
                <a:cxn ang="0">
                  <a:pos x="129" y="1125"/>
                </a:cxn>
                <a:cxn ang="0">
                  <a:pos x="144" y="1083"/>
                </a:cxn>
                <a:cxn ang="0">
                  <a:pos x="92" y="885"/>
                </a:cxn>
                <a:cxn ang="0">
                  <a:pos x="153" y="755"/>
                </a:cxn>
                <a:cxn ang="0">
                  <a:pos x="130" y="492"/>
                </a:cxn>
                <a:cxn ang="0">
                  <a:pos x="150" y="464"/>
                </a:cxn>
                <a:cxn ang="0">
                  <a:pos x="106" y="250"/>
                </a:cxn>
              </a:cxnLst>
              <a:rect l="0" t="0" r="r" b="b"/>
              <a:pathLst>
                <a:path w="182" h="1949">
                  <a:moveTo>
                    <a:pt x="154" y="141"/>
                  </a:moveTo>
                  <a:cubicBezTo>
                    <a:pt x="182" y="79"/>
                    <a:pt x="147" y="3"/>
                    <a:pt x="147" y="3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0"/>
                    <a:pt x="122" y="47"/>
                    <a:pt x="107" y="101"/>
                  </a:cubicBezTo>
                  <a:cubicBezTo>
                    <a:pt x="88" y="168"/>
                    <a:pt x="58" y="161"/>
                    <a:pt x="54" y="231"/>
                  </a:cubicBezTo>
                  <a:cubicBezTo>
                    <a:pt x="48" y="342"/>
                    <a:pt x="155" y="382"/>
                    <a:pt x="75" y="487"/>
                  </a:cubicBezTo>
                  <a:cubicBezTo>
                    <a:pt x="61" y="502"/>
                    <a:pt x="48" y="514"/>
                    <a:pt x="44" y="544"/>
                  </a:cubicBezTo>
                  <a:cubicBezTo>
                    <a:pt x="38" y="572"/>
                    <a:pt x="43" y="596"/>
                    <a:pt x="52" y="619"/>
                  </a:cubicBezTo>
                  <a:cubicBezTo>
                    <a:pt x="63" y="647"/>
                    <a:pt x="80" y="669"/>
                    <a:pt x="90" y="692"/>
                  </a:cubicBezTo>
                  <a:cubicBezTo>
                    <a:pt x="96" y="709"/>
                    <a:pt x="98" y="730"/>
                    <a:pt x="92" y="752"/>
                  </a:cubicBezTo>
                  <a:cubicBezTo>
                    <a:pt x="84" y="782"/>
                    <a:pt x="73" y="797"/>
                    <a:pt x="63" y="811"/>
                  </a:cubicBezTo>
                  <a:cubicBezTo>
                    <a:pt x="61" y="814"/>
                    <a:pt x="59" y="816"/>
                    <a:pt x="57" y="819"/>
                  </a:cubicBezTo>
                  <a:cubicBezTo>
                    <a:pt x="57" y="819"/>
                    <a:pt x="57" y="819"/>
                    <a:pt x="57" y="819"/>
                  </a:cubicBezTo>
                  <a:cubicBezTo>
                    <a:pt x="55" y="821"/>
                    <a:pt x="54" y="822"/>
                    <a:pt x="54" y="824"/>
                  </a:cubicBezTo>
                  <a:cubicBezTo>
                    <a:pt x="54" y="824"/>
                    <a:pt x="53" y="824"/>
                    <a:pt x="53" y="824"/>
                  </a:cubicBezTo>
                  <a:cubicBezTo>
                    <a:pt x="51" y="828"/>
                    <a:pt x="49" y="832"/>
                    <a:pt x="47" y="835"/>
                  </a:cubicBezTo>
                  <a:cubicBezTo>
                    <a:pt x="42" y="845"/>
                    <a:pt x="40" y="856"/>
                    <a:pt x="39" y="866"/>
                  </a:cubicBezTo>
                  <a:cubicBezTo>
                    <a:pt x="35" y="891"/>
                    <a:pt x="38" y="912"/>
                    <a:pt x="45" y="932"/>
                  </a:cubicBezTo>
                  <a:cubicBezTo>
                    <a:pt x="58" y="983"/>
                    <a:pt x="91" y="1019"/>
                    <a:pt x="90" y="1064"/>
                  </a:cubicBezTo>
                  <a:cubicBezTo>
                    <a:pt x="86" y="1107"/>
                    <a:pt x="54" y="1134"/>
                    <a:pt x="43" y="1157"/>
                  </a:cubicBezTo>
                  <a:cubicBezTo>
                    <a:pt x="37" y="1167"/>
                    <a:pt x="32" y="1178"/>
                    <a:pt x="29" y="1194"/>
                  </a:cubicBezTo>
                  <a:cubicBezTo>
                    <a:pt x="23" y="1222"/>
                    <a:pt x="28" y="1246"/>
                    <a:pt x="38" y="1269"/>
                  </a:cubicBezTo>
                  <a:cubicBezTo>
                    <a:pt x="41" y="1278"/>
                    <a:pt x="45" y="1286"/>
                    <a:pt x="49" y="1294"/>
                  </a:cubicBezTo>
                  <a:cubicBezTo>
                    <a:pt x="50" y="1295"/>
                    <a:pt x="50" y="1296"/>
                    <a:pt x="50" y="1296"/>
                  </a:cubicBezTo>
                  <a:cubicBezTo>
                    <a:pt x="50" y="1296"/>
                    <a:pt x="50" y="1296"/>
                    <a:pt x="50" y="1296"/>
                  </a:cubicBezTo>
                  <a:cubicBezTo>
                    <a:pt x="66" y="1325"/>
                    <a:pt x="84" y="1349"/>
                    <a:pt x="86" y="1378"/>
                  </a:cubicBezTo>
                  <a:cubicBezTo>
                    <a:pt x="86" y="1391"/>
                    <a:pt x="84" y="1402"/>
                    <a:pt x="80" y="1412"/>
                  </a:cubicBezTo>
                  <a:cubicBezTo>
                    <a:pt x="80" y="1412"/>
                    <a:pt x="80" y="1413"/>
                    <a:pt x="79" y="1413"/>
                  </a:cubicBezTo>
                  <a:cubicBezTo>
                    <a:pt x="79" y="1414"/>
                    <a:pt x="79" y="1415"/>
                    <a:pt x="78" y="1416"/>
                  </a:cubicBezTo>
                  <a:cubicBezTo>
                    <a:pt x="78" y="1417"/>
                    <a:pt x="78" y="1418"/>
                    <a:pt x="77" y="1419"/>
                  </a:cubicBezTo>
                  <a:cubicBezTo>
                    <a:pt x="77" y="1419"/>
                    <a:pt x="77" y="1420"/>
                    <a:pt x="77" y="1420"/>
                  </a:cubicBezTo>
                  <a:cubicBezTo>
                    <a:pt x="76" y="1421"/>
                    <a:pt x="76" y="1422"/>
                    <a:pt x="75" y="1423"/>
                  </a:cubicBezTo>
                  <a:cubicBezTo>
                    <a:pt x="68" y="1436"/>
                    <a:pt x="60" y="1447"/>
                    <a:pt x="52" y="1457"/>
                  </a:cubicBezTo>
                  <a:cubicBezTo>
                    <a:pt x="49" y="1461"/>
                    <a:pt x="45" y="1465"/>
                    <a:pt x="42" y="1469"/>
                  </a:cubicBezTo>
                  <a:cubicBezTo>
                    <a:pt x="42" y="1469"/>
                    <a:pt x="42" y="1469"/>
                    <a:pt x="42" y="1469"/>
                  </a:cubicBezTo>
                  <a:cubicBezTo>
                    <a:pt x="41" y="1471"/>
                    <a:pt x="40" y="1473"/>
                    <a:pt x="39" y="1474"/>
                  </a:cubicBezTo>
                  <a:cubicBezTo>
                    <a:pt x="39" y="1474"/>
                    <a:pt x="39" y="1474"/>
                    <a:pt x="39" y="1475"/>
                  </a:cubicBezTo>
                  <a:cubicBezTo>
                    <a:pt x="36" y="1478"/>
                    <a:pt x="34" y="1482"/>
                    <a:pt x="32" y="1486"/>
                  </a:cubicBezTo>
                  <a:cubicBezTo>
                    <a:pt x="28" y="1496"/>
                    <a:pt x="25" y="1506"/>
                    <a:pt x="24" y="1516"/>
                  </a:cubicBezTo>
                  <a:cubicBezTo>
                    <a:pt x="11" y="1596"/>
                    <a:pt x="74" y="1646"/>
                    <a:pt x="76" y="1699"/>
                  </a:cubicBezTo>
                  <a:cubicBezTo>
                    <a:pt x="78" y="1752"/>
                    <a:pt x="40" y="1781"/>
                    <a:pt x="28" y="1808"/>
                  </a:cubicBezTo>
                  <a:cubicBezTo>
                    <a:pt x="0" y="1870"/>
                    <a:pt x="35" y="1946"/>
                    <a:pt x="35" y="1946"/>
                  </a:cubicBezTo>
                  <a:cubicBezTo>
                    <a:pt x="101" y="1949"/>
                    <a:pt x="101" y="1949"/>
                    <a:pt x="101" y="1949"/>
                  </a:cubicBezTo>
                  <a:cubicBezTo>
                    <a:pt x="101" y="1949"/>
                    <a:pt x="60" y="1902"/>
                    <a:pt x="75" y="1848"/>
                  </a:cubicBezTo>
                  <a:cubicBezTo>
                    <a:pt x="94" y="1781"/>
                    <a:pt x="125" y="1788"/>
                    <a:pt x="128" y="1718"/>
                  </a:cubicBezTo>
                  <a:cubicBezTo>
                    <a:pt x="134" y="1607"/>
                    <a:pt x="27" y="1567"/>
                    <a:pt x="107" y="1462"/>
                  </a:cubicBezTo>
                  <a:cubicBezTo>
                    <a:pt x="121" y="1447"/>
                    <a:pt x="134" y="1435"/>
                    <a:pt x="138" y="1405"/>
                  </a:cubicBezTo>
                  <a:cubicBezTo>
                    <a:pt x="147" y="1364"/>
                    <a:pt x="131" y="1330"/>
                    <a:pt x="114" y="1299"/>
                  </a:cubicBezTo>
                  <a:cubicBezTo>
                    <a:pt x="114" y="1299"/>
                    <a:pt x="101" y="1276"/>
                    <a:pt x="99" y="1272"/>
                  </a:cubicBezTo>
                  <a:cubicBezTo>
                    <a:pt x="90" y="1253"/>
                    <a:pt x="82" y="1226"/>
                    <a:pt x="90" y="1198"/>
                  </a:cubicBezTo>
                  <a:cubicBezTo>
                    <a:pt x="98" y="1168"/>
                    <a:pt x="109" y="1152"/>
                    <a:pt x="119" y="1138"/>
                  </a:cubicBezTo>
                  <a:cubicBezTo>
                    <a:pt x="123" y="1134"/>
                    <a:pt x="126" y="1130"/>
                    <a:pt x="129" y="1125"/>
                  </a:cubicBezTo>
                  <a:cubicBezTo>
                    <a:pt x="131" y="1121"/>
                    <a:pt x="134" y="1117"/>
                    <a:pt x="135" y="1114"/>
                  </a:cubicBezTo>
                  <a:cubicBezTo>
                    <a:pt x="140" y="1104"/>
                    <a:pt x="142" y="1093"/>
                    <a:pt x="144" y="1083"/>
                  </a:cubicBezTo>
                  <a:cubicBezTo>
                    <a:pt x="148" y="1058"/>
                    <a:pt x="144" y="1037"/>
                    <a:pt x="138" y="1017"/>
                  </a:cubicBezTo>
                  <a:cubicBezTo>
                    <a:pt x="124" y="966"/>
                    <a:pt x="91" y="930"/>
                    <a:pt x="92" y="885"/>
                  </a:cubicBezTo>
                  <a:cubicBezTo>
                    <a:pt x="97" y="842"/>
                    <a:pt x="128" y="815"/>
                    <a:pt x="139" y="792"/>
                  </a:cubicBezTo>
                  <a:cubicBezTo>
                    <a:pt x="146" y="783"/>
                    <a:pt x="151" y="771"/>
                    <a:pt x="153" y="755"/>
                  </a:cubicBezTo>
                  <a:cubicBezTo>
                    <a:pt x="170" y="677"/>
                    <a:pt x="99" y="625"/>
                    <a:pt x="97" y="572"/>
                  </a:cubicBezTo>
                  <a:cubicBezTo>
                    <a:pt x="95" y="537"/>
                    <a:pt x="114" y="512"/>
                    <a:pt x="130" y="492"/>
                  </a:cubicBezTo>
                  <a:cubicBezTo>
                    <a:pt x="135" y="487"/>
                    <a:pt x="140" y="481"/>
                    <a:pt x="144" y="474"/>
                  </a:cubicBezTo>
                  <a:cubicBezTo>
                    <a:pt x="146" y="471"/>
                    <a:pt x="148" y="467"/>
                    <a:pt x="150" y="464"/>
                  </a:cubicBezTo>
                  <a:cubicBezTo>
                    <a:pt x="154" y="453"/>
                    <a:pt x="157" y="443"/>
                    <a:pt x="158" y="433"/>
                  </a:cubicBezTo>
                  <a:cubicBezTo>
                    <a:pt x="171" y="354"/>
                    <a:pt x="108" y="303"/>
                    <a:pt x="106" y="250"/>
                  </a:cubicBezTo>
                  <a:cubicBezTo>
                    <a:pt x="104" y="197"/>
                    <a:pt x="142" y="168"/>
                    <a:pt x="154" y="141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</a:schemeClr>
                </a:gs>
                <a:gs pos="50000">
                  <a:schemeClr val="accent3">
                    <a:lumMod val="75000"/>
                    <a:shade val="67500"/>
                    <a:satMod val="115000"/>
                  </a:schemeClr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3" name="Picture 7" descr="D:\DONE\NEW\leafs\leaf_1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6200000" flipV="1">
              <a:off x="4566756" y="4527573"/>
              <a:ext cx="1327047" cy="1316559"/>
            </a:xfrm>
            <a:prstGeom prst="rect">
              <a:avLst/>
            </a:prstGeom>
            <a:noFill/>
          </p:spPr>
        </p:pic>
        <p:pic>
          <p:nvPicPr>
            <p:cNvPr id="14" name="Picture 7" descr="D:\DONE\NEW\leafs\leaf_1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6200000" flipV="1">
              <a:off x="4621797" y="3241132"/>
              <a:ext cx="1327047" cy="1316559"/>
            </a:xfrm>
            <a:prstGeom prst="rect">
              <a:avLst/>
            </a:prstGeom>
            <a:noFill/>
          </p:spPr>
        </p:pic>
        <p:pic>
          <p:nvPicPr>
            <p:cNvPr id="15" name="Picture 7" descr="D:\DONE\NEW\leafs\leaf_1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6200000" flipV="1">
              <a:off x="4621797" y="1954691"/>
              <a:ext cx="1327047" cy="1316559"/>
            </a:xfrm>
            <a:prstGeom prst="rect">
              <a:avLst/>
            </a:prstGeom>
            <a:noFill/>
          </p:spPr>
        </p:pic>
        <p:pic>
          <p:nvPicPr>
            <p:cNvPr id="16" name="Picture 7" descr="D:\DONE\NEW\leafs\leaf_1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6200000" flipV="1">
              <a:off x="4621797" y="649606"/>
              <a:ext cx="1327047" cy="1316559"/>
            </a:xfrm>
            <a:prstGeom prst="rect">
              <a:avLst/>
            </a:prstGeom>
            <a:noFill/>
          </p:spPr>
        </p:pic>
        <p:pic>
          <p:nvPicPr>
            <p:cNvPr id="8" name="Picture 7" descr="D:\DONE\NEW\leafs\leaf_1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6200000">
              <a:off x="3142829" y="3928556"/>
              <a:ext cx="1327047" cy="1316559"/>
            </a:xfrm>
            <a:prstGeom prst="rect">
              <a:avLst/>
            </a:prstGeom>
            <a:noFill/>
          </p:spPr>
        </p:pic>
        <p:pic>
          <p:nvPicPr>
            <p:cNvPr id="11" name="Picture 10" descr="D:\DONE\NEW\leafs\leaf_1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6200000">
              <a:off x="3142829" y="2691833"/>
              <a:ext cx="1327047" cy="1316559"/>
            </a:xfrm>
            <a:prstGeom prst="rect">
              <a:avLst/>
            </a:prstGeom>
            <a:noFill/>
          </p:spPr>
        </p:pic>
        <p:pic>
          <p:nvPicPr>
            <p:cNvPr id="12" name="Picture 11" descr="D:\DONE\NEW\leafs\leaf_1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6200000">
              <a:off x="3142829" y="1411606"/>
              <a:ext cx="1327047" cy="1316559"/>
            </a:xfrm>
            <a:prstGeom prst="rect">
              <a:avLst/>
            </a:prstGeom>
            <a:noFill/>
          </p:spPr>
        </p:pic>
      </p:grpSp>
      <p:sp>
        <p:nvSpPr>
          <p:cNvPr id="39" name="Rectangle 38"/>
          <p:cNvSpPr/>
          <p:nvPr/>
        </p:nvSpPr>
        <p:spPr>
          <a:xfrm>
            <a:off x="6379962" y="1863562"/>
            <a:ext cx="206659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4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201</a:t>
            </a:r>
            <a:r>
              <a:rPr lang="ru-RU" altLang="ko-KR" sz="14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0</a:t>
            </a:r>
            <a:r>
              <a:rPr lang="en-US" altLang="ko-KR" sz="14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- TEXT HERE</a:t>
            </a:r>
            <a:endParaRPr lang="en-US" altLang="ko-KR" sz="1400" kern="0" dirty="0" smtClean="0">
              <a:solidFill>
                <a:schemeClr val="bg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This  is  an  e</a:t>
            </a:r>
            <a:r>
              <a:rPr lang="en-US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xample text</a:t>
            </a:r>
            <a:r>
              <a:rPr lang="ru-RU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.</a:t>
            </a:r>
          </a:p>
          <a:p>
            <a:pPr>
              <a:defRPr/>
            </a:pP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  <a:r>
              <a:rPr lang="ru-RU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. </a:t>
            </a: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This  is  an  </a:t>
            </a:r>
            <a:endParaRPr lang="uk-UA" sz="1200" kern="0" dirty="0" smtClean="0">
              <a:solidFill>
                <a:schemeClr val="bg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>
              <a:defRPr/>
            </a:pP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</a:t>
            </a:r>
            <a:r>
              <a:rPr lang="en-US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xample text</a:t>
            </a:r>
            <a:r>
              <a:rPr lang="ru-RU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.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379962" y="3291126"/>
            <a:ext cx="206659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4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20</a:t>
            </a:r>
            <a:r>
              <a:rPr lang="ru-RU" altLang="ko-KR" sz="14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08</a:t>
            </a:r>
            <a:r>
              <a:rPr lang="en-US" altLang="ko-KR" sz="14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- TEXT HERE</a:t>
            </a:r>
            <a:endParaRPr lang="en-US" altLang="ko-KR" sz="1400" kern="0" dirty="0" smtClean="0">
              <a:solidFill>
                <a:schemeClr val="bg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This  is  an  e</a:t>
            </a:r>
            <a:r>
              <a:rPr lang="en-US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xample text</a:t>
            </a:r>
            <a:r>
              <a:rPr lang="ru-RU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.</a:t>
            </a:r>
          </a:p>
          <a:p>
            <a:pPr>
              <a:defRPr/>
            </a:pP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  <a:r>
              <a:rPr lang="ru-RU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. </a:t>
            </a: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This  is  an  </a:t>
            </a:r>
            <a:endParaRPr lang="uk-UA" sz="1200" kern="0" dirty="0" smtClean="0">
              <a:solidFill>
                <a:schemeClr val="bg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>
              <a:defRPr/>
            </a:pP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</a:t>
            </a:r>
            <a:r>
              <a:rPr lang="en-US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xample text</a:t>
            </a:r>
            <a:r>
              <a:rPr lang="ru-RU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.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379962" y="4724400"/>
            <a:ext cx="206659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4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20</a:t>
            </a:r>
            <a:r>
              <a:rPr lang="ru-RU" altLang="ko-KR" sz="14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06</a:t>
            </a:r>
            <a:r>
              <a:rPr lang="en-US" altLang="ko-KR" sz="14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- TEXT HERE</a:t>
            </a:r>
            <a:endParaRPr lang="en-US" altLang="ko-KR" sz="1400" kern="0" dirty="0" smtClean="0">
              <a:solidFill>
                <a:schemeClr val="bg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This  is  an  e</a:t>
            </a:r>
            <a:r>
              <a:rPr lang="en-US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xample text</a:t>
            </a:r>
            <a:r>
              <a:rPr lang="ru-RU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.</a:t>
            </a:r>
          </a:p>
          <a:p>
            <a:pPr>
              <a:defRPr/>
            </a:pP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  <a:r>
              <a:rPr lang="ru-RU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. </a:t>
            </a: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This  is  an  </a:t>
            </a:r>
            <a:endParaRPr lang="uk-UA" sz="1200" kern="0" dirty="0" smtClean="0">
              <a:solidFill>
                <a:schemeClr val="bg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>
              <a:defRPr/>
            </a:pP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</a:t>
            </a:r>
            <a:r>
              <a:rPr lang="en-US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xample text</a:t>
            </a:r>
            <a:r>
              <a:rPr lang="ru-RU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.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379962" y="631662"/>
            <a:ext cx="206659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4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2012 - TEXT HERE</a:t>
            </a:r>
            <a:endParaRPr lang="en-US" altLang="ko-KR" sz="1400" kern="0" dirty="0" smtClean="0">
              <a:solidFill>
                <a:schemeClr val="bg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This  is  an  e</a:t>
            </a:r>
            <a:r>
              <a:rPr lang="en-US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xample text</a:t>
            </a:r>
            <a:r>
              <a:rPr lang="ru-RU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.</a:t>
            </a:r>
          </a:p>
          <a:p>
            <a:pPr>
              <a:defRPr/>
            </a:pP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  <a:r>
              <a:rPr lang="ru-RU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. </a:t>
            </a: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This  is  an  </a:t>
            </a:r>
            <a:endParaRPr lang="uk-UA" sz="1200" kern="0" dirty="0" smtClean="0">
              <a:solidFill>
                <a:schemeClr val="bg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>
              <a:defRPr/>
            </a:pP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</a:t>
            </a:r>
            <a:r>
              <a:rPr lang="en-US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xample text</a:t>
            </a:r>
            <a:r>
              <a:rPr lang="ru-RU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.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42762" y="4241800"/>
            <a:ext cx="206659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4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20</a:t>
            </a:r>
            <a:r>
              <a:rPr lang="ru-RU" altLang="ko-KR" sz="14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0</a:t>
            </a:r>
            <a:r>
              <a:rPr lang="en-US" altLang="ko-KR" sz="14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7- TEXT HERE</a:t>
            </a:r>
            <a:endParaRPr lang="en-US" altLang="ko-KR" sz="1400" kern="0" dirty="0" smtClean="0">
              <a:solidFill>
                <a:schemeClr val="bg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This  is  an  e</a:t>
            </a:r>
            <a:r>
              <a:rPr lang="en-US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xample text</a:t>
            </a:r>
            <a:r>
              <a:rPr lang="ru-RU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.</a:t>
            </a:r>
          </a:p>
          <a:p>
            <a:pPr>
              <a:defRPr/>
            </a:pP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  <a:r>
              <a:rPr lang="ru-RU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. </a:t>
            </a: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This  is  an  </a:t>
            </a:r>
            <a:endParaRPr lang="uk-UA" sz="1200" kern="0" dirty="0" smtClean="0">
              <a:solidFill>
                <a:schemeClr val="bg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>
              <a:defRPr/>
            </a:pP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</a:t>
            </a:r>
            <a:r>
              <a:rPr lang="en-US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xample text</a:t>
            </a:r>
            <a:r>
              <a:rPr lang="ru-RU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42762" y="2755900"/>
            <a:ext cx="206659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4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20</a:t>
            </a:r>
            <a:r>
              <a:rPr lang="ru-RU" altLang="ko-KR" sz="14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0</a:t>
            </a:r>
            <a:r>
              <a:rPr lang="en-US" altLang="ko-KR" sz="14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9- TEXT HERE</a:t>
            </a:r>
            <a:endParaRPr lang="en-US" altLang="ko-KR" sz="1400" kern="0" dirty="0" smtClean="0">
              <a:solidFill>
                <a:schemeClr val="bg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This  is  an  e</a:t>
            </a:r>
            <a:r>
              <a:rPr lang="en-US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xample text</a:t>
            </a:r>
            <a:r>
              <a:rPr lang="ru-RU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.</a:t>
            </a:r>
          </a:p>
          <a:p>
            <a:pPr>
              <a:defRPr/>
            </a:pP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  <a:r>
              <a:rPr lang="ru-RU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. </a:t>
            </a: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This  is  an  </a:t>
            </a:r>
            <a:endParaRPr lang="uk-UA" sz="1200" kern="0" dirty="0" smtClean="0">
              <a:solidFill>
                <a:schemeClr val="bg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>
              <a:defRPr/>
            </a:pP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</a:t>
            </a:r>
            <a:r>
              <a:rPr lang="en-US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xample text</a:t>
            </a:r>
            <a:r>
              <a:rPr lang="ru-RU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.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42762" y="1330162"/>
            <a:ext cx="206659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400" b="1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2011- TEXT HERE</a:t>
            </a:r>
            <a:endParaRPr lang="en-US" altLang="ko-KR" sz="1400" kern="0" dirty="0" smtClean="0">
              <a:solidFill>
                <a:schemeClr val="bg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This  is  an  e</a:t>
            </a:r>
            <a:r>
              <a:rPr lang="en-US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xample text</a:t>
            </a:r>
            <a:r>
              <a:rPr lang="ru-RU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.</a:t>
            </a:r>
          </a:p>
          <a:p>
            <a:pPr>
              <a:defRPr/>
            </a:pP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  <a:r>
              <a:rPr lang="ru-RU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. </a:t>
            </a: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This  is  an  </a:t>
            </a:r>
            <a:endParaRPr lang="uk-UA" sz="1200" kern="0" dirty="0" smtClean="0">
              <a:solidFill>
                <a:schemeClr val="bg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>
              <a:defRPr/>
            </a:pPr>
            <a:r>
              <a:rPr lang="en-US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</a:t>
            </a:r>
            <a:r>
              <a:rPr lang="en-US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xample text</a:t>
            </a:r>
            <a:r>
              <a:rPr lang="ru-RU" altLang="ko-KR" sz="1200" kern="0" dirty="0" smtClean="0">
                <a:solidFill>
                  <a:schemeClr val="bg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.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5486400" y="5637212"/>
            <a:ext cx="3048000" cy="1588"/>
          </a:xfrm>
          <a:prstGeom prst="line">
            <a:avLst/>
          </a:prstGeom>
          <a:ln>
            <a:solidFill>
              <a:srgbClr val="3F3F3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486400" y="4189412"/>
            <a:ext cx="3048000" cy="1588"/>
          </a:xfrm>
          <a:prstGeom prst="line">
            <a:avLst/>
          </a:prstGeom>
          <a:ln>
            <a:solidFill>
              <a:srgbClr val="3F3F3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486400" y="2725574"/>
            <a:ext cx="3048000" cy="1588"/>
          </a:xfrm>
          <a:prstGeom prst="line">
            <a:avLst/>
          </a:prstGeom>
          <a:ln>
            <a:solidFill>
              <a:srgbClr val="3F3F3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486400" y="1519074"/>
            <a:ext cx="3048000" cy="1588"/>
          </a:xfrm>
          <a:prstGeom prst="line">
            <a:avLst/>
          </a:prstGeom>
          <a:ln>
            <a:solidFill>
              <a:srgbClr val="3F3F3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23900" y="2230274"/>
            <a:ext cx="3048000" cy="1588"/>
          </a:xfrm>
          <a:prstGeom prst="line">
            <a:avLst/>
          </a:prstGeom>
          <a:ln>
            <a:solidFill>
              <a:srgbClr val="3F3F3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23900" y="3656012"/>
            <a:ext cx="3048000" cy="1588"/>
          </a:xfrm>
          <a:prstGeom prst="line">
            <a:avLst/>
          </a:prstGeom>
          <a:ln>
            <a:solidFill>
              <a:srgbClr val="3F3F3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23900" y="5180012"/>
            <a:ext cx="3048000" cy="1588"/>
          </a:xfrm>
          <a:prstGeom prst="line">
            <a:avLst/>
          </a:prstGeom>
          <a:ln>
            <a:solidFill>
              <a:srgbClr val="3F3F3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3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4558980</TotalTime>
  <Words>147</Words>
  <Application>Microsoft Office PowerPoint</Application>
  <PresentationFormat>全屏显示(4:3)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DG-关联</dc:subject>
  <dc:creator>PPTfans.cn</dc:creator>
  <cp:keywords>TZ-手动增减;KJ-平面;DH-静态;XJ-二级</cp:keywords>
  <dc:description>PPTfans.cn</dc:description>
  <cp:revision>1713</cp:revision>
  <dcterms:created xsi:type="dcterms:W3CDTF">2010-07-23T09:33:49Z</dcterms:created>
  <dcterms:modified xsi:type="dcterms:W3CDTF">2012-07-18T18:33:21Z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