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51D98-A5D3-4ACE-B53A-928C1AC8E66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106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ea typeface="宋体" charset="-122"/>
              </a:defRPr>
            </a:lvl1pPr>
          </a:lstStyle>
          <a:p>
            <a:fld id="{C8725C0A-D59B-479C-B3B6-BBB800BC18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037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380"/>
          <p:cNvSpPr>
            <a:spLocks/>
          </p:cNvSpPr>
          <p:nvPr/>
        </p:nvSpPr>
        <p:spPr bwMode="auto">
          <a:xfrm>
            <a:off x="1355725" y="2390775"/>
            <a:ext cx="2368550" cy="1557338"/>
          </a:xfrm>
          <a:custGeom>
            <a:avLst/>
            <a:gdLst>
              <a:gd name="T0" fmla="*/ 203586227 w 2324"/>
              <a:gd name="T1" fmla="*/ 1587239300 h 1528"/>
              <a:gd name="T2" fmla="*/ 2004703086 w 2324"/>
              <a:gd name="T3" fmla="*/ 270079957 h 1528"/>
              <a:gd name="T4" fmla="*/ 2004703086 w 2324"/>
              <a:gd name="T5" fmla="*/ 434205799 h 1528"/>
              <a:gd name="T6" fmla="*/ 2147483647 w 2324"/>
              <a:gd name="T7" fmla="*/ 220218594 h 1528"/>
              <a:gd name="T8" fmla="*/ 2008858238 w 2324"/>
              <a:gd name="T9" fmla="*/ 0 h 1528"/>
              <a:gd name="T10" fmla="*/ 2004703086 w 2324"/>
              <a:gd name="T11" fmla="*/ 168280165 h 1528"/>
              <a:gd name="T12" fmla="*/ 0 w 2324"/>
              <a:gd name="T13" fmla="*/ 1440773134 h 1528"/>
              <a:gd name="T14" fmla="*/ 203586227 w 2324"/>
              <a:gd name="T15" fmla="*/ 1587239300 h 15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24"/>
              <a:gd name="T25" fmla="*/ 0 h 1528"/>
              <a:gd name="T26" fmla="*/ 2324 w 2324"/>
              <a:gd name="T27" fmla="*/ 1528 h 15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24" h="1528">
                <a:moveTo>
                  <a:pt x="196" y="1528"/>
                </a:moveTo>
                <a:cubicBezTo>
                  <a:pt x="196" y="1528"/>
                  <a:pt x="682" y="374"/>
                  <a:pt x="1930" y="260"/>
                </a:cubicBezTo>
                <a:cubicBezTo>
                  <a:pt x="1930" y="418"/>
                  <a:pt x="1930" y="418"/>
                  <a:pt x="1930" y="418"/>
                </a:cubicBezTo>
                <a:cubicBezTo>
                  <a:pt x="2324" y="212"/>
                  <a:pt x="2324" y="212"/>
                  <a:pt x="2324" y="212"/>
                </a:cubicBezTo>
                <a:cubicBezTo>
                  <a:pt x="1934" y="0"/>
                  <a:pt x="1934" y="0"/>
                  <a:pt x="1934" y="0"/>
                </a:cubicBezTo>
                <a:cubicBezTo>
                  <a:pt x="1930" y="162"/>
                  <a:pt x="1930" y="162"/>
                  <a:pt x="1930" y="162"/>
                </a:cubicBezTo>
                <a:cubicBezTo>
                  <a:pt x="1930" y="162"/>
                  <a:pt x="632" y="131"/>
                  <a:pt x="0" y="1387"/>
                </a:cubicBezTo>
                <a:lnTo>
                  <a:pt x="196" y="1528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grpSp>
        <p:nvGrpSpPr>
          <p:cNvPr id="7171" name="Group 164"/>
          <p:cNvGrpSpPr>
            <a:grpSpLocks/>
          </p:cNvGrpSpPr>
          <p:nvPr/>
        </p:nvGrpSpPr>
        <p:grpSpPr bwMode="auto">
          <a:xfrm>
            <a:off x="1781175" y="2905125"/>
            <a:ext cx="2574925" cy="2486025"/>
            <a:chOff x="1152" y="1815"/>
            <a:chExt cx="1622" cy="1566"/>
          </a:xfrm>
        </p:grpSpPr>
        <p:sp>
          <p:nvSpPr>
            <p:cNvPr id="7320" name="Freeform 6"/>
            <p:cNvSpPr>
              <a:spLocks/>
            </p:cNvSpPr>
            <p:nvPr/>
          </p:nvSpPr>
          <p:spPr bwMode="auto">
            <a:xfrm>
              <a:off x="1152" y="2698"/>
              <a:ext cx="255" cy="123"/>
            </a:xfrm>
            <a:custGeom>
              <a:avLst/>
              <a:gdLst>
                <a:gd name="T0" fmla="*/ 0 w 255"/>
                <a:gd name="T1" fmla="*/ 0 h 123"/>
                <a:gd name="T2" fmla="*/ 118 w 255"/>
                <a:gd name="T3" fmla="*/ 26 h 123"/>
                <a:gd name="T4" fmla="*/ 255 w 255"/>
                <a:gd name="T5" fmla="*/ 123 h 123"/>
                <a:gd name="T6" fmla="*/ 139 w 255"/>
                <a:gd name="T7" fmla="*/ 95 h 123"/>
                <a:gd name="T8" fmla="*/ 0 w 255"/>
                <a:gd name="T9" fmla="*/ 0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5"/>
                <a:gd name="T16" fmla="*/ 0 h 123"/>
                <a:gd name="T17" fmla="*/ 255 w 255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5" h="123">
                  <a:moveTo>
                    <a:pt x="0" y="0"/>
                  </a:moveTo>
                  <a:lnTo>
                    <a:pt x="118" y="26"/>
                  </a:lnTo>
                  <a:lnTo>
                    <a:pt x="255" y="123"/>
                  </a:lnTo>
                  <a:lnTo>
                    <a:pt x="139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21" name="Freeform 7"/>
            <p:cNvSpPr>
              <a:spLocks/>
            </p:cNvSpPr>
            <p:nvPr/>
          </p:nvSpPr>
          <p:spPr bwMode="auto">
            <a:xfrm>
              <a:off x="1194" y="2932"/>
              <a:ext cx="272" cy="116"/>
            </a:xfrm>
            <a:custGeom>
              <a:avLst/>
              <a:gdLst>
                <a:gd name="T0" fmla="*/ 0 w 272"/>
                <a:gd name="T1" fmla="*/ 26 h 116"/>
                <a:gd name="T2" fmla="*/ 132 w 272"/>
                <a:gd name="T3" fmla="*/ 0 h 116"/>
                <a:gd name="T4" fmla="*/ 272 w 272"/>
                <a:gd name="T5" fmla="*/ 90 h 116"/>
                <a:gd name="T6" fmla="*/ 144 w 272"/>
                <a:gd name="T7" fmla="*/ 116 h 116"/>
                <a:gd name="T8" fmla="*/ 0 w 272"/>
                <a:gd name="T9" fmla="*/ 2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16"/>
                <a:gd name="T17" fmla="*/ 272 w 272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16">
                  <a:moveTo>
                    <a:pt x="0" y="26"/>
                  </a:moveTo>
                  <a:lnTo>
                    <a:pt x="132" y="0"/>
                  </a:lnTo>
                  <a:lnTo>
                    <a:pt x="272" y="90"/>
                  </a:lnTo>
                  <a:lnTo>
                    <a:pt x="144" y="11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22" name="Freeform 8"/>
            <p:cNvSpPr>
              <a:spLocks/>
            </p:cNvSpPr>
            <p:nvPr/>
          </p:nvSpPr>
          <p:spPr bwMode="auto">
            <a:xfrm>
              <a:off x="1348" y="3093"/>
              <a:ext cx="262" cy="153"/>
            </a:xfrm>
            <a:custGeom>
              <a:avLst/>
              <a:gdLst>
                <a:gd name="T0" fmla="*/ 0 w 262"/>
                <a:gd name="T1" fmla="*/ 70 h 153"/>
                <a:gd name="T2" fmla="*/ 125 w 262"/>
                <a:gd name="T3" fmla="*/ 0 h 153"/>
                <a:gd name="T4" fmla="*/ 262 w 262"/>
                <a:gd name="T5" fmla="*/ 85 h 153"/>
                <a:gd name="T6" fmla="*/ 141 w 262"/>
                <a:gd name="T7" fmla="*/ 153 h 153"/>
                <a:gd name="T8" fmla="*/ 0 w 262"/>
                <a:gd name="T9" fmla="*/ 70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2"/>
                <a:gd name="T16" fmla="*/ 0 h 153"/>
                <a:gd name="T17" fmla="*/ 262 w 262"/>
                <a:gd name="T18" fmla="*/ 153 h 1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2" h="153">
                  <a:moveTo>
                    <a:pt x="0" y="70"/>
                  </a:moveTo>
                  <a:lnTo>
                    <a:pt x="125" y="0"/>
                  </a:lnTo>
                  <a:lnTo>
                    <a:pt x="262" y="85"/>
                  </a:lnTo>
                  <a:lnTo>
                    <a:pt x="141" y="153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23" name="Freeform 9"/>
            <p:cNvSpPr>
              <a:spLocks/>
            </p:cNvSpPr>
            <p:nvPr/>
          </p:nvSpPr>
          <p:spPr bwMode="auto">
            <a:xfrm>
              <a:off x="1473" y="3093"/>
              <a:ext cx="189" cy="111"/>
            </a:xfrm>
            <a:custGeom>
              <a:avLst/>
              <a:gdLst>
                <a:gd name="T0" fmla="*/ 0 w 189"/>
                <a:gd name="T1" fmla="*/ 0 h 111"/>
                <a:gd name="T2" fmla="*/ 52 w 189"/>
                <a:gd name="T3" fmla="*/ 26 h 111"/>
                <a:gd name="T4" fmla="*/ 189 w 189"/>
                <a:gd name="T5" fmla="*/ 111 h 111"/>
                <a:gd name="T6" fmla="*/ 137 w 189"/>
                <a:gd name="T7" fmla="*/ 85 h 111"/>
                <a:gd name="T8" fmla="*/ 0 w 189"/>
                <a:gd name="T9" fmla="*/ 0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9"/>
                <a:gd name="T16" fmla="*/ 0 h 111"/>
                <a:gd name="T17" fmla="*/ 189 w 189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9" h="111">
                  <a:moveTo>
                    <a:pt x="0" y="0"/>
                  </a:moveTo>
                  <a:lnTo>
                    <a:pt x="52" y="26"/>
                  </a:lnTo>
                  <a:lnTo>
                    <a:pt x="189" y="111"/>
                  </a:lnTo>
                  <a:lnTo>
                    <a:pt x="137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24" name="Freeform 10"/>
            <p:cNvSpPr>
              <a:spLocks/>
            </p:cNvSpPr>
            <p:nvPr/>
          </p:nvSpPr>
          <p:spPr bwMode="auto">
            <a:xfrm>
              <a:off x="1518" y="3256"/>
              <a:ext cx="222" cy="106"/>
            </a:xfrm>
            <a:custGeom>
              <a:avLst/>
              <a:gdLst>
                <a:gd name="T0" fmla="*/ 0 w 222"/>
                <a:gd name="T1" fmla="*/ 0 h 106"/>
                <a:gd name="T2" fmla="*/ 87 w 222"/>
                <a:gd name="T3" fmla="*/ 25 h 106"/>
                <a:gd name="T4" fmla="*/ 222 w 222"/>
                <a:gd name="T5" fmla="*/ 106 h 106"/>
                <a:gd name="T6" fmla="*/ 137 w 222"/>
                <a:gd name="T7" fmla="*/ 80 h 106"/>
                <a:gd name="T8" fmla="*/ 0 w 222"/>
                <a:gd name="T9" fmla="*/ 0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2"/>
                <a:gd name="T16" fmla="*/ 0 h 106"/>
                <a:gd name="T17" fmla="*/ 222 w 222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2" h="106">
                  <a:moveTo>
                    <a:pt x="0" y="0"/>
                  </a:moveTo>
                  <a:lnTo>
                    <a:pt x="87" y="25"/>
                  </a:lnTo>
                  <a:lnTo>
                    <a:pt x="222" y="106"/>
                  </a:lnTo>
                  <a:lnTo>
                    <a:pt x="137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25" name="Freeform 11"/>
            <p:cNvSpPr>
              <a:spLocks/>
            </p:cNvSpPr>
            <p:nvPr/>
          </p:nvSpPr>
          <p:spPr bwMode="auto">
            <a:xfrm>
              <a:off x="1605" y="3178"/>
              <a:ext cx="213" cy="184"/>
            </a:xfrm>
            <a:custGeom>
              <a:avLst/>
              <a:gdLst>
                <a:gd name="T0" fmla="*/ 0 w 213"/>
                <a:gd name="T1" fmla="*/ 103 h 184"/>
                <a:gd name="T2" fmla="*/ 83 w 213"/>
                <a:gd name="T3" fmla="*/ 0 h 184"/>
                <a:gd name="T4" fmla="*/ 213 w 213"/>
                <a:gd name="T5" fmla="*/ 85 h 184"/>
                <a:gd name="T6" fmla="*/ 135 w 213"/>
                <a:gd name="T7" fmla="*/ 184 h 184"/>
                <a:gd name="T8" fmla="*/ 0 w 213"/>
                <a:gd name="T9" fmla="*/ 103 h 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3"/>
                <a:gd name="T16" fmla="*/ 0 h 184"/>
                <a:gd name="T17" fmla="*/ 213 w 213"/>
                <a:gd name="T18" fmla="*/ 184 h 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3" h="184">
                  <a:moveTo>
                    <a:pt x="0" y="103"/>
                  </a:moveTo>
                  <a:lnTo>
                    <a:pt x="83" y="0"/>
                  </a:lnTo>
                  <a:lnTo>
                    <a:pt x="213" y="85"/>
                  </a:lnTo>
                  <a:lnTo>
                    <a:pt x="135" y="184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26" name="Freeform 12"/>
            <p:cNvSpPr>
              <a:spLocks/>
            </p:cNvSpPr>
            <p:nvPr/>
          </p:nvSpPr>
          <p:spPr bwMode="auto">
            <a:xfrm>
              <a:off x="1688" y="3178"/>
              <a:ext cx="236" cy="94"/>
            </a:xfrm>
            <a:custGeom>
              <a:avLst/>
              <a:gdLst>
                <a:gd name="T0" fmla="*/ 0 w 236"/>
                <a:gd name="T1" fmla="*/ 0 h 94"/>
                <a:gd name="T2" fmla="*/ 108 w 236"/>
                <a:gd name="T3" fmla="*/ 11 h 94"/>
                <a:gd name="T4" fmla="*/ 236 w 236"/>
                <a:gd name="T5" fmla="*/ 94 h 94"/>
                <a:gd name="T6" fmla="*/ 130 w 236"/>
                <a:gd name="T7" fmla="*/ 85 h 94"/>
                <a:gd name="T8" fmla="*/ 0 w 23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94"/>
                <a:gd name="T17" fmla="*/ 236 w 23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94">
                  <a:moveTo>
                    <a:pt x="0" y="0"/>
                  </a:moveTo>
                  <a:lnTo>
                    <a:pt x="108" y="11"/>
                  </a:lnTo>
                  <a:lnTo>
                    <a:pt x="236" y="94"/>
                  </a:lnTo>
                  <a:lnTo>
                    <a:pt x="130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27" name="Freeform 13"/>
            <p:cNvSpPr>
              <a:spLocks/>
            </p:cNvSpPr>
            <p:nvPr/>
          </p:nvSpPr>
          <p:spPr bwMode="auto">
            <a:xfrm>
              <a:off x="1830" y="3284"/>
              <a:ext cx="238" cy="97"/>
            </a:xfrm>
            <a:custGeom>
              <a:avLst/>
              <a:gdLst>
                <a:gd name="T0" fmla="*/ 0 w 238"/>
                <a:gd name="T1" fmla="*/ 14 h 97"/>
                <a:gd name="T2" fmla="*/ 115 w 238"/>
                <a:gd name="T3" fmla="*/ 0 h 97"/>
                <a:gd name="T4" fmla="*/ 238 w 238"/>
                <a:gd name="T5" fmla="*/ 80 h 97"/>
                <a:gd name="T6" fmla="*/ 127 w 238"/>
                <a:gd name="T7" fmla="*/ 97 h 97"/>
                <a:gd name="T8" fmla="*/ 0 w 238"/>
                <a:gd name="T9" fmla="*/ 14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8"/>
                <a:gd name="T16" fmla="*/ 0 h 97"/>
                <a:gd name="T17" fmla="*/ 238 w 238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8" h="97">
                  <a:moveTo>
                    <a:pt x="0" y="14"/>
                  </a:moveTo>
                  <a:lnTo>
                    <a:pt x="115" y="0"/>
                  </a:lnTo>
                  <a:lnTo>
                    <a:pt x="238" y="80"/>
                  </a:lnTo>
                  <a:lnTo>
                    <a:pt x="127" y="9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28" name="Freeform 14"/>
            <p:cNvSpPr>
              <a:spLocks/>
            </p:cNvSpPr>
            <p:nvPr/>
          </p:nvSpPr>
          <p:spPr bwMode="auto">
            <a:xfrm>
              <a:off x="1945" y="3163"/>
              <a:ext cx="158" cy="201"/>
            </a:xfrm>
            <a:custGeom>
              <a:avLst/>
              <a:gdLst>
                <a:gd name="T0" fmla="*/ 0 w 158"/>
                <a:gd name="T1" fmla="*/ 121 h 201"/>
                <a:gd name="T2" fmla="*/ 38 w 158"/>
                <a:gd name="T3" fmla="*/ 0 h 201"/>
                <a:gd name="T4" fmla="*/ 158 w 158"/>
                <a:gd name="T5" fmla="*/ 88 h 201"/>
                <a:gd name="T6" fmla="*/ 123 w 158"/>
                <a:gd name="T7" fmla="*/ 201 h 201"/>
                <a:gd name="T8" fmla="*/ 0 w 158"/>
                <a:gd name="T9" fmla="*/ 121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201"/>
                <a:gd name="T17" fmla="*/ 158 w 158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201">
                  <a:moveTo>
                    <a:pt x="0" y="121"/>
                  </a:moveTo>
                  <a:lnTo>
                    <a:pt x="38" y="0"/>
                  </a:lnTo>
                  <a:lnTo>
                    <a:pt x="158" y="88"/>
                  </a:lnTo>
                  <a:lnTo>
                    <a:pt x="123" y="201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29" name="Freeform 15"/>
            <p:cNvSpPr>
              <a:spLocks/>
            </p:cNvSpPr>
            <p:nvPr/>
          </p:nvSpPr>
          <p:spPr bwMode="auto">
            <a:xfrm>
              <a:off x="1983" y="3137"/>
              <a:ext cx="177" cy="114"/>
            </a:xfrm>
            <a:custGeom>
              <a:avLst/>
              <a:gdLst>
                <a:gd name="T0" fmla="*/ 0 w 177"/>
                <a:gd name="T1" fmla="*/ 26 h 114"/>
                <a:gd name="T2" fmla="*/ 59 w 177"/>
                <a:gd name="T3" fmla="*/ 0 h 114"/>
                <a:gd name="T4" fmla="*/ 177 w 177"/>
                <a:gd name="T5" fmla="*/ 88 h 114"/>
                <a:gd name="T6" fmla="*/ 120 w 177"/>
                <a:gd name="T7" fmla="*/ 114 h 114"/>
                <a:gd name="T8" fmla="*/ 0 w 177"/>
                <a:gd name="T9" fmla="*/ 26 h 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"/>
                <a:gd name="T16" fmla="*/ 0 h 114"/>
                <a:gd name="T17" fmla="*/ 177 w 177"/>
                <a:gd name="T18" fmla="*/ 114 h 1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" h="114">
                  <a:moveTo>
                    <a:pt x="0" y="26"/>
                  </a:moveTo>
                  <a:lnTo>
                    <a:pt x="59" y="0"/>
                  </a:lnTo>
                  <a:lnTo>
                    <a:pt x="177" y="88"/>
                  </a:lnTo>
                  <a:lnTo>
                    <a:pt x="120" y="114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30" name="Freeform 16"/>
            <p:cNvSpPr>
              <a:spLocks/>
            </p:cNvSpPr>
            <p:nvPr/>
          </p:nvSpPr>
          <p:spPr bwMode="auto">
            <a:xfrm>
              <a:off x="1931" y="1820"/>
              <a:ext cx="156" cy="219"/>
            </a:xfrm>
            <a:custGeom>
              <a:avLst/>
              <a:gdLst>
                <a:gd name="T0" fmla="*/ 45 w 156"/>
                <a:gd name="T1" fmla="*/ 92 h 219"/>
                <a:gd name="T2" fmla="*/ 0 w 156"/>
                <a:gd name="T3" fmla="*/ 0 h 219"/>
                <a:gd name="T4" fmla="*/ 111 w 156"/>
                <a:gd name="T5" fmla="*/ 129 h 219"/>
                <a:gd name="T6" fmla="*/ 156 w 156"/>
                <a:gd name="T7" fmla="*/ 219 h 219"/>
                <a:gd name="T8" fmla="*/ 45 w 156"/>
                <a:gd name="T9" fmla="*/ 92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219"/>
                <a:gd name="T17" fmla="*/ 156 w 156"/>
                <a:gd name="T18" fmla="*/ 219 h 2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219">
                  <a:moveTo>
                    <a:pt x="45" y="92"/>
                  </a:moveTo>
                  <a:lnTo>
                    <a:pt x="0" y="0"/>
                  </a:lnTo>
                  <a:lnTo>
                    <a:pt x="111" y="129"/>
                  </a:lnTo>
                  <a:lnTo>
                    <a:pt x="156" y="219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31" name="Freeform 17"/>
            <p:cNvSpPr>
              <a:spLocks/>
            </p:cNvSpPr>
            <p:nvPr/>
          </p:nvSpPr>
          <p:spPr bwMode="auto">
            <a:xfrm>
              <a:off x="2198" y="1817"/>
              <a:ext cx="111" cy="239"/>
            </a:xfrm>
            <a:custGeom>
              <a:avLst/>
              <a:gdLst>
                <a:gd name="T0" fmla="*/ 7 w 111"/>
                <a:gd name="T1" fmla="*/ 111 h 239"/>
                <a:gd name="T2" fmla="*/ 0 w 111"/>
                <a:gd name="T3" fmla="*/ 0 h 239"/>
                <a:gd name="T4" fmla="*/ 104 w 111"/>
                <a:gd name="T5" fmla="*/ 132 h 239"/>
                <a:gd name="T6" fmla="*/ 111 w 111"/>
                <a:gd name="T7" fmla="*/ 239 h 239"/>
                <a:gd name="T8" fmla="*/ 7 w 111"/>
                <a:gd name="T9" fmla="*/ 111 h 2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239"/>
                <a:gd name="T17" fmla="*/ 111 w 111"/>
                <a:gd name="T18" fmla="*/ 239 h 2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239">
                  <a:moveTo>
                    <a:pt x="7" y="111"/>
                  </a:moveTo>
                  <a:lnTo>
                    <a:pt x="0" y="0"/>
                  </a:lnTo>
                  <a:lnTo>
                    <a:pt x="104" y="132"/>
                  </a:lnTo>
                  <a:lnTo>
                    <a:pt x="111" y="239"/>
                  </a:lnTo>
                  <a:lnTo>
                    <a:pt x="7" y="11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32" name="Freeform 18"/>
            <p:cNvSpPr>
              <a:spLocks/>
            </p:cNvSpPr>
            <p:nvPr/>
          </p:nvSpPr>
          <p:spPr bwMode="auto">
            <a:xfrm>
              <a:off x="2401" y="1921"/>
              <a:ext cx="144" cy="246"/>
            </a:xfrm>
            <a:custGeom>
              <a:avLst/>
              <a:gdLst>
                <a:gd name="T0" fmla="*/ 0 w 144"/>
                <a:gd name="T1" fmla="*/ 118 h 246"/>
                <a:gd name="T2" fmla="*/ 47 w 144"/>
                <a:gd name="T3" fmla="*/ 0 h 246"/>
                <a:gd name="T4" fmla="*/ 144 w 144"/>
                <a:gd name="T5" fmla="*/ 132 h 246"/>
                <a:gd name="T6" fmla="*/ 97 w 144"/>
                <a:gd name="T7" fmla="*/ 246 h 246"/>
                <a:gd name="T8" fmla="*/ 0 w 144"/>
                <a:gd name="T9" fmla="*/ 118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246"/>
                <a:gd name="T17" fmla="*/ 144 w 144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246">
                  <a:moveTo>
                    <a:pt x="0" y="118"/>
                  </a:moveTo>
                  <a:lnTo>
                    <a:pt x="47" y="0"/>
                  </a:lnTo>
                  <a:lnTo>
                    <a:pt x="144" y="132"/>
                  </a:lnTo>
                  <a:lnTo>
                    <a:pt x="97" y="246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33" name="Freeform 19"/>
            <p:cNvSpPr>
              <a:spLocks/>
            </p:cNvSpPr>
            <p:nvPr/>
          </p:nvSpPr>
          <p:spPr bwMode="auto">
            <a:xfrm>
              <a:off x="2526" y="2205"/>
              <a:ext cx="128" cy="219"/>
            </a:xfrm>
            <a:custGeom>
              <a:avLst/>
              <a:gdLst>
                <a:gd name="T0" fmla="*/ 33 w 128"/>
                <a:gd name="T1" fmla="*/ 99 h 219"/>
                <a:gd name="T2" fmla="*/ 0 w 128"/>
                <a:gd name="T3" fmla="*/ 0 h 219"/>
                <a:gd name="T4" fmla="*/ 95 w 128"/>
                <a:gd name="T5" fmla="*/ 122 h 219"/>
                <a:gd name="T6" fmla="*/ 128 w 128"/>
                <a:gd name="T7" fmla="*/ 219 h 219"/>
                <a:gd name="T8" fmla="*/ 33 w 128"/>
                <a:gd name="T9" fmla="*/ 99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19"/>
                <a:gd name="T17" fmla="*/ 128 w 128"/>
                <a:gd name="T18" fmla="*/ 219 h 2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19">
                  <a:moveTo>
                    <a:pt x="33" y="99"/>
                  </a:moveTo>
                  <a:lnTo>
                    <a:pt x="0" y="0"/>
                  </a:lnTo>
                  <a:lnTo>
                    <a:pt x="95" y="122"/>
                  </a:lnTo>
                  <a:lnTo>
                    <a:pt x="128" y="219"/>
                  </a:lnTo>
                  <a:lnTo>
                    <a:pt x="33" y="9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34" name="Freeform 20"/>
            <p:cNvSpPr>
              <a:spLocks/>
            </p:cNvSpPr>
            <p:nvPr/>
          </p:nvSpPr>
          <p:spPr bwMode="auto">
            <a:xfrm>
              <a:off x="2526" y="2119"/>
              <a:ext cx="175" cy="208"/>
            </a:xfrm>
            <a:custGeom>
              <a:avLst/>
              <a:gdLst>
                <a:gd name="T0" fmla="*/ 0 w 175"/>
                <a:gd name="T1" fmla="*/ 86 h 208"/>
                <a:gd name="T2" fmla="*/ 83 w 175"/>
                <a:gd name="T3" fmla="*/ 0 h 208"/>
                <a:gd name="T4" fmla="*/ 175 w 175"/>
                <a:gd name="T5" fmla="*/ 128 h 208"/>
                <a:gd name="T6" fmla="*/ 95 w 175"/>
                <a:gd name="T7" fmla="*/ 208 h 208"/>
                <a:gd name="T8" fmla="*/ 0 w 175"/>
                <a:gd name="T9" fmla="*/ 86 h 2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5"/>
                <a:gd name="T16" fmla="*/ 0 h 208"/>
                <a:gd name="T17" fmla="*/ 175 w 175"/>
                <a:gd name="T18" fmla="*/ 208 h 2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5" h="208">
                  <a:moveTo>
                    <a:pt x="0" y="86"/>
                  </a:moveTo>
                  <a:lnTo>
                    <a:pt x="83" y="0"/>
                  </a:lnTo>
                  <a:lnTo>
                    <a:pt x="175" y="128"/>
                  </a:lnTo>
                  <a:lnTo>
                    <a:pt x="95" y="208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35" name="Freeform 21"/>
            <p:cNvSpPr>
              <a:spLocks/>
            </p:cNvSpPr>
            <p:nvPr/>
          </p:nvSpPr>
          <p:spPr bwMode="auto">
            <a:xfrm>
              <a:off x="2569" y="2049"/>
              <a:ext cx="132" cy="198"/>
            </a:xfrm>
            <a:custGeom>
              <a:avLst/>
              <a:gdLst>
                <a:gd name="T0" fmla="*/ 40 w 132"/>
                <a:gd name="T1" fmla="*/ 70 h 198"/>
                <a:gd name="T2" fmla="*/ 0 w 132"/>
                <a:gd name="T3" fmla="*/ 0 h 198"/>
                <a:gd name="T4" fmla="*/ 92 w 132"/>
                <a:gd name="T5" fmla="*/ 130 h 198"/>
                <a:gd name="T6" fmla="*/ 132 w 132"/>
                <a:gd name="T7" fmla="*/ 198 h 198"/>
                <a:gd name="T8" fmla="*/ 40 w 132"/>
                <a:gd name="T9" fmla="*/ 7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198"/>
                <a:gd name="T17" fmla="*/ 132 w 132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198">
                  <a:moveTo>
                    <a:pt x="40" y="70"/>
                  </a:moveTo>
                  <a:lnTo>
                    <a:pt x="0" y="0"/>
                  </a:lnTo>
                  <a:lnTo>
                    <a:pt x="92" y="130"/>
                  </a:lnTo>
                  <a:lnTo>
                    <a:pt x="132" y="198"/>
                  </a:lnTo>
                  <a:lnTo>
                    <a:pt x="40" y="7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36" name="Freeform 22"/>
            <p:cNvSpPr>
              <a:spLocks/>
            </p:cNvSpPr>
            <p:nvPr/>
          </p:nvSpPr>
          <p:spPr bwMode="auto">
            <a:xfrm>
              <a:off x="2559" y="2476"/>
              <a:ext cx="109" cy="184"/>
            </a:xfrm>
            <a:custGeom>
              <a:avLst/>
              <a:gdLst>
                <a:gd name="T0" fmla="*/ 0 w 109"/>
                <a:gd name="T1" fmla="*/ 73 h 184"/>
                <a:gd name="T2" fmla="*/ 12 w 109"/>
                <a:gd name="T3" fmla="*/ 0 h 184"/>
                <a:gd name="T4" fmla="*/ 109 w 109"/>
                <a:gd name="T5" fmla="*/ 116 h 184"/>
                <a:gd name="T6" fmla="*/ 97 w 109"/>
                <a:gd name="T7" fmla="*/ 184 h 184"/>
                <a:gd name="T8" fmla="*/ 0 w 109"/>
                <a:gd name="T9" fmla="*/ 73 h 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184"/>
                <a:gd name="T17" fmla="*/ 109 w 109"/>
                <a:gd name="T18" fmla="*/ 184 h 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184">
                  <a:moveTo>
                    <a:pt x="0" y="73"/>
                  </a:moveTo>
                  <a:lnTo>
                    <a:pt x="12" y="0"/>
                  </a:lnTo>
                  <a:lnTo>
                    <a:pt x="109" y="116"/>
                  </a:lnTo>
                  <a:lnTo>
                    <a:pt x="97" y="18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37" name="Freeform 23"/>
            <p:cNvSpPr>
              <a:spLocks/>
            </p:cNvSpPr>
            <p:nvPr/>
          </p:nvSpPr>
          <p:spPr bwMode="auto">
            <a:xfrm>
              <a:off x="2571" y="2415"/>
              <a:ext cx="203" cy="177"/>
            </a:xfrm>
            <a:custGeom>
              <a:avLst/>
              <a:gdLst>
                <a:gd name="T0" fmla="*/ 0 w 203"/>
                <a:gd name="T1" fmla="*/ 61 h 177"/>
                <a:gd name="T2" fmla="*/ 111 w 203"/>
                <a:gd name="T3" fmla="*/ 0 h 177"/>
                <a:gd name="T4" fmla="*/ 203 w 203"/>
                <a:gd name="T5" fmla="*/ 118 h 177"/>
                <a:gd name="T6" fmla="*/ 97 w 203"/>
                <a:gd name="T7" fmla="*/ 177 h 177"/>
                <a:gd name="T8" fmla="*/ 0 w 203"/>
                <a:gd name="T9" fmla="*/ 61 h 1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3"/>
                <a:gd name="T16" fmla="*/ 0 h 177"/>
                <a:gd name="T17" fmla="*/ 203 w 203"/>
                <a:gd name="T18" fmla="*/ 177 h 1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3" h="177">
                  <a:moveTo>
                    <a:pt x="0" y="61"/>
                  </a:moveTo>
                  <a:lnTo>
                    <a:pt x="111" y="0"/>
                  </a:lnTo>
                  <a:lnTo>
                    <a:pt x="203" y="118"/>
                  </a:lnTo>
                  <a:lnTo>
                    <a:pt x="97" y="177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38" name="Freeform 24"/>
            <p:cNvSpPr>
              <a:spLocks/>
            </p:cNvSpPr>
            <p:nvPr/>
          </p:nvSpPr>
          <p:spPr bwMode="auto">
            <a:xfrm>
              <a:off x="2682" y="2320"/>
              <a:ext cx="92" cy="213"/>
            </a:xfrm>
            <a:custGeom>
              <a:avLst/>
              <a:gdLst>
                <a:gd name="T0" fmla="*/ 0 w 92"/>
                <a:gd name="T1" fmla="*/ 95 h 213"/>
                <a:gd name="T2" fmla="*/ 0 w 92"/>
                <a:gd name="T3" fmla="*/ 0 h 213"/>
                <a:gd name="T4" fmla="*/ 90 w 92"/>
                <a:gd name="T5" fmla="*/ 121 h 213"/>
                <a:gd name="T6" fmla="*/ 92 w 92"/>
                <a:gd name="T7" fmla="*/ 213 h 213"/>
                <a:gd name="T8" fmla="*/ 0 w 92"/>
                <a:gd name="T9" fmla="*/ 95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213"/>
                <a:gd name="T17" fmla="*/ 92 w 92"/>
                <a:gd name="T18" fmla="*/ 213 h 2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213">
                  <a:moveTo>
                    <a:pt x="0" y="95"/>
                  </a:moveTo>
                  <a:lnTo>
                    <a:pt x="0" y="0"/>
                  </a:lnTo>
                  <a:lnTo>
                    <a:pt x="90" y="121"/>
                  </a:lnTo>
                  <a:lnTo>
                    <a:pt x="92" y="213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39" name="Freeform 25"/>
            <p:cNvSpPr>
              <a:spLocks/>
            </p:cNvSpPr>
            <p:nvPr/>
          </p:nvSpPr>
          <p:spPr bwMode="auto">
            <a:xfrm>
              <a:off x="2129" y="3180"/>
              <a:ext cx="201" cy="123"/>
            </a:xfrm>
            <a:custGeom>
              <a:avLst/>
              <a:gdLst>
                <a:gd name="T0" fmla="*/ 0 w 201"/>
                <a:gd name="T1" fmla="*/ 38 h 123"/>
                <a:gd name="T2" fmla="*/ 88 w 201"/>
                <a:gd name="T3" fmla="*/ 0 h 123"/>
                <a:gd name="T4" fmla="*/ 201 w 201"/>
                <a:gd name="T5" fmla="*/ 90 h 123"/>
                <a:gd name="T6" fmla="*/ 116 w 201"/>
                <a:gd name="T7" fmla="*/ 123 h 123"/>
                <a:gd name="T8" fmla="*/ 0 w 201"/>
                <a:gd name="T9" fmla="*/ 38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1"/>
                <a:gd name="T16" fmla="*/ 0 h 123"/>
                <a:gd name="T17" fmla="*/ 201 w 201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1" h="123">
                  <a:moveTo>
                    <a:pt x="0" y="38"/>
                  </a:moveTo>
                  <a:lnTo>
                    <a:pt x="88" y="0"/>
                  </a:lnTo>
                  <a:lnTo>
                    <a:pt x="201" y="90"/>
                  </a:lnTo>
                  <a:lnTo>
                    <a:pt x="116" y="123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40" name="Freeform 26"/>
            <p:cNvSpPr>
              <a:spLocks/>
            </p:cNvSpPr>
            <p:nvPr/>
          </p:nvSpPr>
          <p:spPr bwMode="auto">
            <a:xfrm>
              <a:off x="2217" y="3038"/>
              <a:ext cx="120" cy="232"/>
            </a:xfrm>
            <a:custGeom>
              <a:avLst/>
              <a:gdLst>
                <a:gd name="T0" fmla="*/ 0 w 120"/>
                <a:gd name="T1" fmla="*/ 142 h 232"/>
                <a:gd name="T2" fmla="*/ 7 w 120"/>
                <a:gd name="T3" fmla="*/ 0 h 232"/>
                <a:gd name="T4" fmla="*/ 120 w 120"/>
                <a:gd name="T5" fmla="*/ 95 h 232"/>
                <a:gd name="T6" fmla="*/ 113 w 120"/>
                <a:gd name="T7" fmla="*/ 232 h 232"/>
                <a:gd name="T8" fmla="*/ 0 w 120"/>
                <a:gd name="T9" fmla="*/ 142 h 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232"/>
                <a:gd name="T17" fmla="*/ 120 w 120"/>
                <a:gd name="T18" fmla="*/ 232 h 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232">
                  <a:moveTo>
                    <a:pt x="0" y="142"/>
                  </a:moveTo>
                  <a:lnTo>
                    <a:pt x="7" y="0"/>
                  </a:lnTo>
                  <a:lnTo>
                    <a:pt x="120" y="95"/>
                  </a:lnTo>
                  <a:lnTo>
                    <a:pt x="113" y="23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41" name="Freeform 27"/>
            <p:cNvSpPr>
              <a:spLocks/>
            </p:cNvSpPr>
            <p:nvPr/>
          </p:nvSpPr>
          <p:spPr bwMode="auto">
            <a:xfrm>
              <a:off x="2224" y="2967"/>
              <a:ext cx="210" cy="166"/>
            </a:xfrm>
            <a:custGeom>
              <a:avLst/>
              <a:gdLst>
                <a:gd name="T0" fmla="*/ 0 w 210"/>
                <a:gd name="T1" fmla="*/ 71 h 166"/>
                <a:gd name="T2" fmla="*/ 104 w 210"/>
                <a:gd name="T3" fmla="*/ 0 h 166"/>
                <a:gd name="T4" fmla="*/ 210 w 210"/>
                <a:gd name="T5" fmla="*/ 97 h 166"/>
                <a:gd name="T6" fmla="*/ 113 w 210"/>
                <a:gd name="T7" fmla="*/ 166 h 166"/>
                <a:gd name="T8" fmla="*/ 0 w 210"/>
                <a:gd name="T9" fmla="*/ 71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66"/>
                <a:gd name="T17" fmla="*/ 210 w 210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66">
                  <a:moveTo>
                    <a:pt x="0" y="71"/>
                  </a:moveTo>
                  <a:lnTo>
                    <a:pt x="104" y="0"/>
                  </a:lnTo>
                  <a:lnTo>
                    <a:pt x="210" y="97"/>
                  </a:lnTo>
                  <a:lnTo>
                    <a:pt x="113" y="166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42" name="Freeform 28"/>
            <p:cNvSpPr>
              <a:spLocks/>
            </p:cNvSpPr>
            <p:nvPr/>
          </p:nvSpPr>
          <p:spPr bwMode="auto">
            <a:xfrm>
              <a:off x="2328" y="2967"/>
              <a:ext cx="210" cy="118"/>
            </a:xfrm>
            <a:custGeom>
              <a:avLst/>
              <a:gdLst>
                <a:gd name="T0" fmla="*/ 0 w 210"/>
                <a:gd name="T1" fmla="*/ 0 h 118"/>
                <a:gd name="T2" fmla="*/ 106 w 210"/>
                <a:gd name="T3" fmla="*/ 24 h 118"/>
                <a:gd name="T4" fmla="*/ 210 w 210"/>
                <a:gd name="T5" fmla="*/ 118 h 118"/>
                <a:gd name="T6" fmla="*/ 106 w 210"/>
                <a:gd name="T7" fmla="*/ 97 h 118"/>
                <a:gd name="T8" fmla="*/ 0 w 210"/>
                <a:gd name="T9" fmla="*/ 0 h 1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18"/>
                <a:gd name="T17" fmla="*/ 210 w 210"/>
                <a:gd name="T18" fmla="*/ 118 h 1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18">
                  <a:moveTo>
                    <a:pt x="0" y="0"/>
                  </a:moveTo>
                  <a:lnTo>
                    <a:pt x="106" y="24"/>
                  </a:lnTo>
                  <a:lnTo>
                    <a:pt x="210" y="118"/>
                  </a:lnTo>
                  <a:lnTo>
                    <a:pt x="106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43" name="Freeform 29"/>
            <p:cNvSpPr>
              <a:spLocks/>
            </p:cNvSpPr>
            <p:nvPr/>
          </p:nvSpPr>
          <p:spPr bwMode="auto">
            <a:xfrm>
              <a:off x="2434" y="2911"/>
              <a:ext cx="180" cy="174"/>
            </a:xfrm>
            <a:custGeom>
              <a:avLst/>
              <a:gdLst>
                <a:gd name="T0" fmla="*/ 0 w 180"/>
                <a:gd name="T1" fmla="*/ 80 h 174"/>
                <a:gd name="T2" fmla="*/ 80 w 180"/>
                <a:gd name="T3" fmla="*/ 0 h 174"/>
                <a:gd name="T4" fmla="*/ 180 w 180"/>
                <a:gd name="T5" fmla="*/ 99 h 174"/>
                <a:gd name="T6" fmla="*/ 104 w 180"/>
                <a:gd name="T7" fmla="*/ 174 h 174"/>
                <a:gd name="T8" fmla="*/ 0 w 180"/>
                <a:gd name="T9" fmla="*/ 80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"/>
                <a:gd name="T16" fmla="*/ 0 h 174"/>
                <a:gd name="T17" fmla="*/ 180 w 180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" h="174">
                  <a:moveTo>
                    <a:pt x="0" y="80"/>
                  </a:moveTo>
                  <a:lnTo>
                    <a:pt x="80" y="0"/>
                  </a:lnTo>
                  <a:lnTo>
                    <a:pt x="180" y="99"/>
                  </a:lnTo>
                  <a:lnTo>
                    <a:pt x="104" y="17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44" name="Freeform 30"/>
            <p:cNvSpPr>
              <a:spLocks/>
            </p:cNvSpPr>
            <p:nvPr/>
          </p:nvSpPr>
          <p:spPr bwMode="auto">
            <a:xfrm>
              <a:off x="2451" y="2809"/>
              <a:ext cx="163" cy="201"/>
            </a:xfrm>
            <a:custGeom>
              <a:avLst/>
              <a:gdLst>
                <a:gd name="T0" fmla="*/ 63 w 163"/>
                <a:gd name="T1" fmla="*/ 102 h 201"/>
                <a:gd name="T2" fmla="*/ 0 w 163"/>
                <a:gd name="T3" fmla="*/ 0 h 201"/>
                <a:gd name="T4" fmla="*/ 101 w 163"/>
                <a:gd name="T5" fmla="*/ 104 h 201"/>
                <a:gd name="T6" fmla="*/ 163 w 163"/>
                <a:gd name="T7" fmla="*/ 201 h 201"/>
                <a:gd name="T8" fmla="*/ 63 w 163"/>
                <a:gd name="T9" fmla="*/ 10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"/>
                <a:gd name="T16" fmla="*/ 0 h 201"/>
                <a:gd name="T17" fmla="*/ 163 w 163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" h="201">
                  <a:moveTo>
                    <a:pt x="63" y="102"/>
                  </a:moveTo>
                  <a:lnTo>
                    <a:pt x="0" y="0"/>
                  </a:lnTo>
                  <a:lnTo>
                    <a:pt x="101" y="104"/>
                  </a:lnTo>
                  <a:lnTo>
                    <a:pt x="163" y="201"/>
                  </a:lnTo>
                  <a:lnTo>
                    <a:pt x="63" y="10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45" name="Freeform 31"/>
            <p:cNvSpPr>
              <a:spLocks/>
            </p:cNvSpPr>
            <p:nvPr/>
          </p:nvSpPr>
          <p:spPr bwMode="auto">
            <a:xfrm>
              <a:off x="2451" y="2729"/>
              <a:ext cx="146" cy="184"/>
            </a:xfrm>
            <a:custGeom>
              <a:avLst/>
              <a:gdLst>
                <a:gd name="T0" fmla="*/ 0 w 146"/>
                <a:gd name="T1" fmla="*/ 80 h 184"/>
                <a:gd name="T2" fmla="*/ 45 w 146"/>
                <a:gd name="T3" fmla="*/ 0 h 184"/>
                <a:gd name="T4" fmla="*/ 146 w 146"/>
                <a:gd name="T5" fmla="*/ 106 h 184"/>
                <a:gd name="T6" fmla="*/ 101 w 146"/>
                <a:gd name="T7" fmla="*/ 184 h 184"/>
                <a:gd name="T8" fmla="*/ 0 w 146"/>
                <a:gd name="T9" fmla="*/ 80 h 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"/>
                <a:gd name="T16" fmla="*/ 0 h 184"/>
                <a:gd name="T17" fmla="*/ 146 w 146"/>
                <a:gd name="T18" fmla="*/ 184 h 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" h="184">
                  <a:moveTo>
                    <a:pt x="0" y="80"/>
                  </a:moveTo>
                  <a:lnTo>
                    <a:pt x="45" y="0"/>
                  </a:lnTo>
                  <a:lnTo>
                    <a:pt x="146" y="106"/>
                  </a:lnTo>
                  <a:lnTo>
                    <a:pt x="101" y="18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46" name="Freeform 32"/>
            <p:cNvSpPr>
              <a:spLocks/>
            </p:cNvSpPr>
            <p:nvPr/>
          </p:nvSpPr>
          <p:spPr bwMode="auto">
            <a:xfrm>
              <a:off x="2496" y="2700"/>
              <a:ext cx="222" cy="135"/>
            </a:xfrm>
            <a:custGeom>
              <a:avLst/>
              <a:gdLst>
                <a:gd name="T0" fmla="*/ 0 w 222"/>
                <a:gd name="T1" fmla="*/ 29 h 135"/>
                <a:gd name="T2" fmla="*/ 127 w 222"/>
                <a:gd name="T3" fmla="*/ 0 h 135"/>
                <a:gd name="T4" fmla="*/ 222 w 222"/>
                <a:gd name="T5" fmla="*/ 107 h 135"/>
                <a:gd name="T6" fmla="*/ 101 w 222"/>
                <a:gd name="T7" fmla="*/ 135 h 135"/>
                <a:gd name="T8" fmla="*/ 0 w 222"/>
                <a:gd name="T9" fmla="*/ 29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2"/>
                <a:gd name="T16" fmla="*/ 0 h 135"/>
                <a:gd name="T17" fmla="*/ 222 w 222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2" h="135">
                  <a:moveTo>
                    <a:pt x="0" y="29"/>
                  </a:moveTo>
                  <a:lnTo>
                    <a:pt x="127" y="0"/>
                  </a:lnTo>
                  <a:lnTo>
                    <a:pt x="222" y="107"/>
                  </a:lnTo>
                  <a:lnTo>
                    <a:pt x="101" y="135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47" name="Freeform 33"/>
            <p:cNvSpPr>
              <a:spLocks/>
            </p:cNvSpPr>
            <p:nvPr/>
          </p:nvSpPr>
          <p:spPr bwMode="auto">
            <a:xfrm>
              <a:off x="2623" y="2611"/>
              <a:ext cx="125" cy="196"/>
            </a:xfrm>
            <a:custGeom>
              <a:avLst/>
              <a:gdLst>
                <a:gd name="T0" fmla="*/ 0 w 125"/>
                <a:gd name="T1" fmla="*/ 89 h 196"/>
                <a:gd name="T2" fmla="*/ 31 w 125"/>
                <a:gd name="T3" fmla="*/ 0 h 196"/>
                <a:gd name="T4" fmla="*/ 125 w 125"/>
                <a:gd name="T5" fmla="*/ 111 h 196"/>
                <a:gd name="T6" fmla="*/ 95 w 125"/>
                <a:gd name="T7" fmla="*/ 196 h 196"/>
                <a:gd name="T8" fmla="*/ 0 w 125"/>
                <a:gd name="T9" fmla="*/ 89 h 1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196"/>
                <a:gd name="T17" fmla="*/ 125 w 125"/>
                <a:gd name="T18" fmla="*/ 196 h 1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196">
                  <a:moveTo>
                    <a:pt x="0" y="89"/>
                  </a:moveTo>
                  <a:lnTo>
                    <a:pt x="31" y="0"/>
                  </a:lnTo>
                  <a:lnTo>
                    <a:pt x="125" y="111"/>
                  </a:lnTo>
                  <a:lnTo>
                    <a:pt x="95" y="196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48" name="Freeform 34"/>
            <p:cNvSpPr>
              <a:spLocks/>
            </p:cNvSpPr>
            <p:nvPr/>
          </p:nvSpPr>
          <p:spPr bwMode="auto">
            <a:xfrm>
              <a:off x="1591" y="2271"/>
              <a:ext cx="536" cy="486"/>
            </a:xfrm>
            <a:custGeom>
              <a:avLst/>
              <a:gdLst>
                <a:gd name="T0" fmla="*/ 541 w 227"/>
                <a:gd name="T1" fmla="*/ 467 h 206"/>
                <a:gd name="T2" fmla="*/ 1086 w 227"/>
                <a:gd name="T3" fmla="*/ 267 h 206"/>
                <a:gd name="T4" fmla="*/ 1266 w 227"/>
                <a:gd name="T5" fmla="*/ 300 h 206"/>
                <a:gd name="T6" fmla="*/ 848 w 227"/>
                <a:gd name="T7" fmla="*/ 5 h 206"/>
                <a:gd name="T8" fmla="*/ 302 w 227"/>
                <a:gd name="T9" fmla="*/ 205 h 206"/>
                <a:gd name="T10" fmla="*/ 151 w 227"/>
                <a:gd name="T11" fmla="*/ 979 h 206"/>
                <a:gd name="T12" fmla="*/ 345 w 227"/>
                <a:gd name="T13" fmla="*/ 1147 h 206"/>
                <a:gd name="T14" fmla="*/ 541 w 227"/>
                <a:gd name="T15" fmla="*/ 467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7"/>
                <a:gd name="T25" fmla="*/ 0 h 206"/>
                <a:gd name="T26" fmla="*/ 227 w 227"/>
                <a:gd name="T27" fmla="*/ 206 h 20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7" h="206">
                  <a:moveTo>
                    <a:pt x="97" y="84"/>
                  </a:moveTo>
                  <a:cubicBezTo>
                    <a:pt x="123" y="61"/>
                    <a:pt x="161" y="47"/>
                    <a:pt x="195" y="48"/>
                  </a:cubicBezTo>
                  <a:cubicBezTo>
                    <a:pt x="207" y="48"/>
                    <a:pt x="217" y="50"/>
                    <a:pt x="227" y="54"/>
                  </a:cubicBezTo>
                  <a:cubicBezTo>
                    <a:pt x="217" y="24"/>
                    <a:pt x="191" y="2"/>
                    <a:pt x="152" y="1"/>
                  </a:cubicBezTo>
                  <a:cubicBezTo>
                    <a:pt x="118" y="0"/>
                    <a:pt x="80" y="14"/>
                    <a:pt x="54" y="37"/>
                  </a:cubicBezTo>
                  <a:cubicBezTo>
                    <a:pt x="18" y="70"/>
                    <a:pt x="0" y="133"/>
                    <a:pt x="27" y="176"/>
                  </a:cubicBezTo>
                  <a:cubicBezTo>
                    <a:pt x="35" y="190"/>
                    <a:pt x="47" y="200"/>
                    <a:pt x="62" y="206"/>
                  </a:cubicBezTo>
                  <a:cubicBezTo>
                    <a:pt x="48" y="164"/>
                    <a:pt x="66" y="112"/>
                    <a:pt x="97" y="8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49" name="Freeform 35"/>
            <p:cNvSpPr>
              <a:spLocks noEditPoints="1"/>
            </p:cNvSpPr>
            <p:nvPr/>
          </p:nvSpPr>
          <p:spPr bwMode="auto">
            <a:xfrm>
              <a:off x="1152" y="1815"/>
              <a:ext cx="1530" cy="1483"/>
            </a:xfrm>
            <a:custGeom>
              <a:avLst/>
              <a:gdLst>
                <a:gd name="T0" fmla="*/ 3043 w 648"/>
                <a:gd name="T1" fmla="*/ 241 h 628"/>
                <a:gd name="T2" fmla="*/ 2949 w 648"/>
                <a:gd name="T3" fmla="*/ 529 h 628"/>
                <a:gd name="T4" fmla="*/ 2486 w 648"/>
                <a:gd name="T5" fmla="*/ 257 h 628"/>
                <a:gd name="T6" fmla="*/ 2458 w 648"/>
                <a:gd name="T7" fmla="*/ 0 h 628"/>
                <a:gd name="T8" fmla="*/ 2486 w 648"/>
                <a:gd name="T9" fmla="*/ 257 h 628"/>
                <a:gd name="T10" fmla="*/ 127 w 648"/>
                <a:gd name="T11" fmla="*/ 1422 h 628"/>
                <a:gd name="T12" fmla="*/ 319 w 648"/>
                <a:gd name="T13" fmla="*/ 1577 h 628"/>
                <a:gd name="T14" fmla="*/ 3306 w 648"/>
                <a:gd name="T15" fmla="*/ 1717 h 628"/>
                <a:gd name="T16" fmla="*/ 3350 w 648"/>
                <a:gd name="T17" fmla="*/ 1561 h 628"/>
                <a:gd name="T18" fmla="*/ 3612 w 648"/>
                <a:gd name="T19" fmla="*/ 1193 h 628"/>
                <a:gd name="T20" fmla="*/ 3596 w 648"/>
                <a:gd name="T21" fmla="*/ 1400 h 628"/>
                <a:gd name="T22" fmla="*/ 1233 w 648"/>
                <a:gd name="T23" fmla="*/ 2125 h 628"/>
                <a:gd name="T24" fmla="*/ 1339 w 648"/>
                <a:gd name="T25" fmla="*/ 1282 h 628"/>
                <a:gd name="T26" fmla="*/ 2186 w 648"/>
                <a:gd name="T27" fmla="*/ 1200 h 628"/>
                <a:gd name="T28" fmla="*/ 1322 w 648"/>
                <a:gd name="T29" fmla="*/ 1266 h 628"/>
                <a:gd name="T30" fmla="*/ 1233 w 648"/>
                <a:gd name="T31" fmla="*/ 2125 h 628"/>
                <a:gd name="T32" fmla="*/ 3317 w 648"/>
                <a:gd name="T33" fmla="*/ 1138 h 628"/>
                <a:gd name="T34" fmla="*/ 3440 w 648"/>
                <a:gd name="T35" fmla="*/ 720 h 628"/>
                <a:gd name="T36" fmla="*/ 3334 w 648"/>
                <a:gd name="T37" fmla="*/ 553 h 628"/>
                <a:gd name="T38" fmla="*/ 3228 w 648"/>
                <a:gd name="T39" fmla="*/ 904 h 628"/>
                <a:gd name="T40" fmla="*/ 1249 w 648"/>
                <a:gd name="T41" fmla="*/ 3200 h 628"/>
                <a:gd name="T42" fmla="*/ 869 w 648"/>
                <a:gd name="T43" fmla="*/ 3391 h 628"/>
                <a:gd name="T44" fmla="*/ 1070 w 648"/>
                <a:gd name="T45" fmla="*/ 3462 h 628"/>
                <a:gd name="T46" fmla="*/ 1511 w 648"/>
                <a:gd name="T47" fmla="*/ 3240 h 628"/>
                <a:gd name="T48" fmla="*/ 1249 w 648"/>
                <a:gd name="T49" fmla="*/ 3200 h 628"/>
                <a:gd name="T50" fmla="*/ 741 w 648"/>
                <a:gd name="T51" fmla="*/ 2999 h 628"/>
                <a:gd name="T52" fmla="*/ 463 w 648"/>
                <a:gd name="T53" fmla="*/ 3183 h 628"/>
                <a:gd name="T54" fmla="*/ 864 w 648"/>
                <a:gd name="T55" fmla="*/ 3068 h 628"/>
                <a:gd name="T56" fmla="*/ 3457 w 648"/>
                <a:gd name="T57" fmla="*/ 2073 h 628"/>
                <a:gd name="T58" fmla="*/ 3051 w 648"/>
                <a:gd name="T59" fmla="*/ 2331 h 628"/>
                <a:gd name="T60" fmla="*/ 3010 w 648"/>
                <a:gd name="T61" fmla="*/ 2761 h 628"/>
                <a:gd name="T62" fmla="*/ 2515 w 648"/>
                <a:gd name="T63" fmla="*/ 2872 h 628"/>
                <a:gd name="T64" fmla="*/ 2290 w 648"/>
                <a:gd name="T65" fmla="*/ 3297 h 628"/>
                <a:gd name="T66" fmla="*/ 1946 w 648"/>
                <a:gd name="T67" fmla="*/ 3167 h 628"/>
                <a:gd name="T68" fmla="*/ 1594 w 648"/>
                <a:gd name="T69" fmla="*/ 3486 h 628"/>
                <a:gd name="T70" fmla="*/ 1872 w 648"/>
                <a:gd name="T71" fmla="*/ 3469 h 628"/>
                <a:gd name="T72" fmla="*/ 2101 w 648"/>
                <a:gd name="T73" fmla="*/ 3122 h 628"/>
                <a:gd name="T74" fmla="*/ 2515 w 648"/>
                <a:gd name="T75" fmla="*/ 3223 h 628"/>
                <a:gd name="T76" fmla="*/ 2777 w 648"/>
                <a:gd name="T77" fmla="*/ 2720 h 628"/>
                <a:gd name="T78" fmla="*/ 3216 w 648"/>
                <a:gd name="T79" fmla="*/ 2588 h 628"/>
                <a:gd name="T80" fmla="*/ 3171 w 648"/>
                <a:gd name="T81" fmla="*/ 2158 h 628"/>
                <a:gd name="T82" fmla="*/ 3546 w 648"/>
                <a:gd name="T83" fmla="*/ 1880 h 628"/>
                <a:gd name="T84" fmla="*/ 3457 w 648"/>
                <a:gd name="T85" fmla="*/ 2073 h 628"/>
                <a:gd name="T86" fmla="*/ 102 w 648"/>
                <a:gd name="T87" fmla="*/ 2699 h 628"/>
                <a:gd name="T88" fmla="*/ 397 w 648"/>
                <a:gd name="T89" fmla="*/ 2621 h 628"/>
                <a:gd name="T90" fmla="*/ 262 w 648"/>
                <a:gd name="T91" fmla="*/ 2130 h 628"/>
                <a:gd name="T92" fmla="*/ 0 w 648"/>
                <a:gd name="T93" fmla="*/ 2085 h 628"/>
                <a:gd name="T94" fmla="*/ 262 w 648"/>
                <a:gd name="T95" fmla="*/ 2130 h 628"/>
                <a:gd name="T96" fmla="*/ 1839 w 648"/>
                <a:gd name="T97" fmla="*/ 12 h 628"/>
                <a:gd name="T98" fmla="*/ 1929 w 648"/>
                <a:gd name="T99" fmla="*/ 213 h 62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48"/>
                <a:gd name="T151" fmla="*/ 0 h 628"/>
                <a:gd name="T152" fmla="*/ 648 w 648"/>
                <a:gd name="T153" fmla="*/ 628 h 62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48" h="628">
                  <a:moveTo>
                    <a:pt x="549" y="45"/>
                  </a:moveTo>
                  <a:cubicBezTo>
                    <a:pt x="546" y="43"/>
                    <a:pt x="546" y="43"/>
                    <a:pt x="546" y="43"/>
                  </a:cubicBezTo>
                  <a:cubicBezTo>
                    <a:pt x="526" y="92"/>
                    <a:pt x="526" y="92"/>
                    <a:pt x="526" y="92"/>
                  </a:cubicBezTo>
                  <a:cubicBezTo>
                    <a:pt x="529" y="95"/>
                    <a:pt x="529" y="95"/>
                    <a:pt x="529" y="95"/>
                  </a:cubicBezTo>
                  <a:lnTo>
                    <a:pt x="549" y="45"/>
                  </a:lnTo>
                  <a:close/>
                  <a:moveTo>
                    <a:pt x="446" y="46"/>
                  </a:moveTo>
                  <a:cubicBezTo>
                    <a:pt x="443" y="1"/>
                    <a:pt x="443" y="1"/>
                    <a:pt x="443" y="1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43" y="45"/>
                    <a:pt x="443" y="45"/>
                    <a:pt x="443" y="45"/>
                  </a:cubicBezTo>
                  <a:lnTo>
                    <a:pt x="446" y="46"/>
                  </a:lnTo>
                  <a:close/>
                  <a:moveTo>
                    <a:pt x="57" y="283"/>
                  </a:moveTo>
                  <a:cubicBezTo>
                    <a:pt x="23" y="255"/>
                    <a:pt x="23" y="255"/>
                    <a:pt x="23" y="255"/>
                  </a:cubicBezTo>
                  <a:cubicBezTo>
                    <a:pt x="23" y="256"/>
                    <a:pt x="23" y="256"/>
                    <a:pt x="23" y="256"/>
                  </a:cubicBezTo>
                  <a:cubicBezTo>
                    <a:pt x="57" y="283"/>
                    <a:pt x="57" y="283"/>
                    <a:pt x="57" y="283"/>
                  </a:cubicBezTo>
                  <a:close/>
                  <a:moveTo>
                    <a:pt x="599" y="277"/>
                  </a:moveTo>
                  <a:cubicBezTo>
                    <a:pt x="593" y="308"/>
                    <a:pt x="593" y="308"/>
                    <a:pt x="593" y="308"/>
                  </a:cubicBezTo>
                  <a:cubicBezTo>
                    <a:pt x="596" y="310"/>
                    <a:pt x="596" y="310"/>
                    <a:pt x="596" y="310"/>
                  </a:cubicBezTo>
                  <a:cubicBezTo>
                    <a:pt x="601" y="280"/>
                    <a:pt x="601" y="280"/>
                    <a:pt x="601" y="280"/>
                  </a:cubicBezTo>
                  <a:cubicBezTo>
                    <a:pt x="648" y="254"/>
                    <a:pt x="648" y="254"/>
                    <a:pt x="648" y="254"/>
                  </a:cubicBezTo>
                  <a:cubicBezTo>
                    <a:pt x="648" y="214"/>
                    <a:pt x="648" y="214"/>
                    <a:pt x="648" y="214"/>
                  </a:cubicBezTo>
                  <a:cubicBezTo>
                    <a:pt x="645" y="213"/>
                    <a:pt x="645" y="213"/>
                    <a:pt x="645" y="213"/>
                  </a:cubicBezTo>
                  <a:cubicBezTo>
                    <a:pt x="645" y="251"/>
                    <a:pt x="645" y="251"/>
                    <a:pt x="645" y="251"/>
                  </a:cubicBezTo>
                  <a:lnTo>
                    <a:pt x="599" y="277"/>
                  </a:lnTo>
                  <a:close/>
                  <a:moveTo>
                    <a:pt x="221" y="381"/>
                  </a:moveTo>
                  <a:cubicBezTo>
                    <a:pt x="218" y="377"/>
                    <a:pt x="215" y="374"/>
                    <a:pt x="213" y="369"/>
                  </a:cubicBezTo>
                  <a:cubicBezTo>
                    <a:pt x="186" y="326"/>
                    <a:pt x="204" y="263"/>
                    <a:pt x="240" y="230"/>
                  </a:cubicBezTo>
                  <a:cubicBezTo>
                    <a:pt x="266" y="207"/>
                    <a:pt x="304" y="193"/>
                    <a:pt x="338" y="194"/>
                  </a:cubicBezTo>
                  <a:cubicBezTo>
                    <a:pt x="361" y="194"/>
                    <a:pt x="379" y="202"/>
                    <a:pt x="392" y="215"/>
                  </a:cubicBezTo>
                  <a:cubicBezTo>
                    <a:pt x="379" y="201"/>
                    <a:pt x="359" y="192"/>
                    <a:pt x="335" y="191"/>
                  </a:cubicBezTo>
                  <a:cubicBezTo>
                    <a:pt x="301" y="190"/>
                    <a:pt x="263" y="204"/>
                    <a:pt x="237" y="227"/>
                  </a:cubicBezTo>
                  <a:cubicBezTo>
                    <a:pt x="201" y="260"/>
                    <a:pt x="183" y="323"/>
                    <a:pt x="210" y="366"/>
                  </a:cubicBezTo>
                  <a:cubicBezTo>
                    <a:pt x="213" y="372"/>
                    <a:pt x="217" y="377"/>
                    <a:pt x="221" y="381"/>
                  </a:cubicBezTo>
                  <a:close/>
                  <a:moveTo>
                    <a:pt x="593" y="204"/>
                  </a:moveTo>
                  <a:cubicBezTo>
                    <a:pt x="595" y="204"/>
                    <a:pt x="595" y="204"/>
                    <a:pt x="595" y="204"/>
                  </a:cubicBezTo>
                  <a:cubicBezTo>
                    <a:pt x="582" y="165"/>
                    <a:pt x="582" y="165"/>
                    <a:pt x="582" y="165"/>
                  </a:cubicBezTo>
                  <a:cubicBezTo>
                    <a:pt x="617" y="129"/>
                    <a:pt x="617" y="129"/>
                    <a:pt x="617" y="129"/>
                  </a:cubicBezTo>
                  <a:cubicBezTo>
                    <a:pt x="600" y="99"/>
                    <a:pt x="600" y="99"/>
                    <a:pt x="600" y="99"/>
                  </a:cubicBezTo>
                  <a:cubicBezTo>
                    <a:pt x="598" y="99"/>
                    <a:pt x="598" y="99"/>
                    <a:pt x="598" y="99"/>
                  </a:cubicBezTo>
                  <a:cubicBezTo>
                    <a:pt x="614" y="126"/>
                    <a:pt x="614" y="126"/>
                    <a:pt x="614" y="126"/>
                  </a:cubicBezTo>
                  <a:cubicBezTo>
                    <a:pt x="579" y="162"/>
                    <a:pt x="579" y="162"/>
                    <a:pt x="579" y="162"/>
                  </a:cubicBezTo>
                  <a:lnTo>
                    <a:pt x="593" y="204"/>
                  </a:lnTo>
                  <a:close/>
                  <a:moveTo>
                    <a:pt x="224" y="574"/>
                  </a:moveTo>
                  <a:cubicBezTo>
                    <a:pt x="189" y="618"/>
                    <a:pt x="189" y="618"/>
                    <a:pt x="189" y="618"/>
                  </a:cubicBezTo>
                  <a:cubicBezTo>
                    <a:pt x="156" y="608"/>
                    <a:pt x="156" y="608"/>
                    <a:pt x="156" y="608"/>
                  </a:cubicBezTo>
                  <a:cubicBezTo>
                    <a:pt x="155" y="610"/>
                    <a:pt x="155" y="610"/>
                    <a:pt x="155" y="610"/>
                  </a:cubicBezTo>
                  <a:cubicBezTo>
                    <a:pt x="192" y="621"/>
                    <a:pt x="192" y="621"/>
                    <a:pt x="192" y="621"/>
                  </a:cubicBezTo>
                  <a:cubicBezTo>
                    <a:pt x="227" y="577"/>
                    <a:pt x="227" y="577"/>
                    <a:pt x="227" y="577"/>
                  </a:cubicBezTo>
                  <a:cubicBezTo>
                    <a:pt x="271" y="581"/>
                    <a:pt x="271" y="581"/>
                    <a:pt x="271" y="581"/>
                  </a:cubicBezTo>
                  <a:cubicBezTo>
                    <a:pt x="270" y="579"/>
                    <a:pt x="270" y="579"/>
                    <a:pt x="270" y="579"/>
                  </a:cubicBezTo>
                  <a:lnTo>
                    <a:pt x="224" y="574"/>
                  </a:lnTo>
                  <a:close/>
                  <a:moveTo>
                    <a:pt x="156" y="549"/>
                  </a:moveTo>
                  <a:cubicBezTo>
                    <a:pt x="133" y="538"/>
                    <a:pt x="133" y="538"/>
                    <a:pt x="133" y="538"/>
                  </a:cubicBezTo>
                  <a:cubicBezTo>
                    <a:pt x="81" y="568"/>
                    <a:pt x="81" y="568"/>
                    <a:pt x="81" y="568"/>
                  </a:cubicBezTo>
                  <a:cubicBezTo>
                    <a:pt x="83" y="571"/>
                    <a:pt x="83" y="571"/>
                    <a:pt x="83" y="571"/>
                  </a:cubicBezTo>
                  <a:cubicBezTo>
                    <a:pt x="136" y="541"/>
                    <a:pt x="136" y="541"/>
                    <a:pt x="136" y="541"/>
                  </a:cubicBezTo>
                  <a:cubicBezTo>
                    <a:pt x="155" y="550"/>
                    <a:pt x="155" y="550"/>
                    <a:pt x="155" y="550"/>
                  </a:cubicBezTo>
                  <a:lnTo>
                    <a:pt x="156" y="549"/>
                  </a:lnTo>
                  <a:close/>
                  <a:moveTo>
                    <a:pt x="620" y="372"/>
                  </a:moveTo>
                  <a:cubicBezTo>
                    <a:pt x="566" y="384"/>
                    <a:pt x="566" y="384"/>
                    <a:pt x="566" y="384"/>
                  </a:cubicBezTo>
                  <a:cubicBezTo>
                    <a:pt x="547" y="418"/>
                    <a:pt x="547" y="418"/>
                    <a:pt x="547" y="418"/>
                  </a:cubicBezTo>
                  <a:cubicBezTo>
                    <a:pt x="574" y="461"/>
                    <a:pt x="574" y="461"/>
                    <a:pt x="574" y="461"/>
                  </a:cubicBezTo>
                  <a:cubicBezTo>
                    <a:pt x="540" y="495"/>
                    <a:pt x="540" y="495"/>
                    <a:pt x="540" y="495"/>
                  </a:cubicBezTo>
                  <a:cubicBezTo>
                    <a:pt x="495" y="485"/>
                    <a:pt x="495" y="485"/>
                    <a:pt x="495" y="485"/>
                  </a:cubicBezTo>
                  <a:cubicBezTo>
                    <a:pt x="451" y="515"/>
                    <a:pt x="451" y="515"/>
                    <a:pt x="451" y="515"/>
                  </a:cubicBezTo>
                  <a:cubicBezTo>
                    <a:pt x="448" y="575"/>
                    <a:pt x="448" y="575"/>
                    <a:pt x="448" y="575"/>
                  </a:cubicBezTo>
                  <a:cubicBezTo>
                    <a:pt x="411" y="591"/>
                    <a:pt x="411" y="591"/>
                    <a:pt x="411" y="591"/>
                  </a:cubicBezTo>
                  <a:cubicBezTo>
                    <a:pt x="374" y="557"/>
                    <a:pt x="374" y="557"/>
                    <a:pt x="374" y="557"/>
                  </a:cubicBezTo>
                  <a:cubicBezTo>
                    <a:pt x="349" y="568"/>
                    <a:pt x="349" y="568"/>
                    <a:pt x="349" y="568"/>
                  </a:cubicBezTo>
                  <a:cubicBezTo>
                    <a:pt x="333" y="619"/>
                    <a:pt x="333" y="619"/>
                    <a:pt x="333" y="619"/>
                  </a:cubicBezTo>
                  <a:cubicBezTo>
                    <a:pt x="286" y="625"/>
                    <a:pt x="286" y="625"/>
                    <a:pt x="286" y="625"/>
                  </a:cubicBezTo>
                  <a:cubicBezTo>
                    <a:pt x="287" y="628"/>
                    <a:pt x="287" y="628"/>
                    <a:pt x="287" y="628"/>
                  </a:cubicBezTo>
                  <a:cubicBezTo>
                    <a:pt x="336" y="622"/>
                    <a:pt x="336" y="622"/>
                    <a:pt x="336" y="622"/>
                  </a:cubicBezTo>
                  <a:cubicBezTo>
                    <a:pt x="352" y="571"/>
                    <a:pt x="352" y="571"/>
                    <a:pt x="352" y="571"/>
                  </a:cubicBezTo>
                  <a:cubicBezTo>
                    <a:pt x="377" y="560"/>
                    <a:pt x="377" y="560"/>
                    <a:pt x="377" y="560"/>
                  </a:cubicBezTo>
                  <a:cubicBezTo>
                    <a:pt x="414" y="594"/>
                    <a:pt x="414" y="594"/>
                    <a:pt x="414" y="594"/>
                  </a:cubicBezTo>
                  <a:cubicBezTo>
                    <a:pt x="451" y="578"/>
                    <a:pt x="451" y="578"/>
                    <a:pt x="451" y="578"/>
                  </a:cubicBezTo>
                  <a:cubicBezTo>
                    <a:pt x="454" y="518"/>
                    <a:pt x="454" y="518"/>
                    <a:pt x="454" y="518"/>
                  </a:cubicBezTo>
                  <a:cubicBezTo>
                    <a:pt x="498" y="488"/>
                    <a:pt x="498" y="488"/>
                    <a:pt x="498" y="488"/>
                  </a:cubicBezTo>
                  <a:cubicBezTo>
                    <a:pt x="543" y="498"/>
                    <a:pt x="543" y="498"/>
                    <a:pt x="543" y="498"/>
                  </a:cubicBezTo>
                  <a:cubicBezTo>
                    <a:pt x="577" y="464"/>
                    <a:pt x="577" y="464"/>
                    <a:pt x="577" y="464"/>
                  </a:cubicBezTo>
                  <a:cubicBezTo>
                    <a:pt x="550" y="421"/>
                    <a:pt x="550" y="421"/>
                    <a:pt x="550" y="421"/>
                  </a:cubicBezTo>
                  <a:cubicBezTo>
                    <a:pt x="569" y="387"/>
                    <a:pt x="569" y="387"/>
                    <a:pt x="569" y="387"/>
                  </a:cubicBezTo>
                  <a:cubicBezTo>
                    <a:pt x="623" y="375"/>
                    <a:pt x="623" y="375"/>
                    <a:pt x="623" y="375"/>
                  </a:cubicBezTo>
                  <a:cubicBezTo>
                    <a:pt x="636" y="337"/>
                    <a:pt x="636" y="337"/>
                    <a:pt x="636" y="337"/>
                  </a:cubicBezTo>
                  <a:cubicBezTo>
                    <a:pt x="633" y="335"/>
                    <a:pt x="633" y="335"/>
                    <a:pt x="633" y="335"/>
                  </a:cubicBezTo>
                  <a:lnTo>
                    <a:pt x="620" y="372"/>
                  </a:lnTo>
                  <a:close/>
                  <a:moveTo>
                    <a:pt x="18" y="481"/>
                  </a:moveTo>
                  <a:cubicBezTo>
                    <a:pt x="18" y="484"/>
                    <a:pt x="18" y="484"/>
                    <a:pt x="18" y="484"/>
                  </a:cubicBezTo>
                  <a:cubicBezTo>
                    <a:pt x="73" y="473"/>
                    <a:pt x="73" y="473"/>
                    <a:pt x="73" y="473"/>
                  </a:cubicBezTo>
                  <a:cubicBezTo>
                    <a:pt x="71" y="470"/>
                    <a:pt x="71" y="470"/>
                    <a:pt x="71" y="470"/>
                  </a:cubicBezTo>
                  <a:lnTo>
                    <a:pt x="18" y="481"/>
                  </a:lnTo>
                  <a:close/>
                  <a:moveTo>
                    <a:pt x="47" y="382"/>
                  </a:moveTo>
                  <a:cubicBezTo>
                    <a:pt x="0" y="371"/>
                    <a:pt x="0" y="371"/>
                    <a:pt x="0" y="371"/>
                  </a:cubicBezTo>
                  <a:cubicBezTo>
                    <a:pt x="0" y="374"/>
                    <a:pt x="0" y="374"/>
                    <a:pt x="0" y="374"/>
                  </a:cubicBezTo>
                  <a:cubicBezTo>
                    <a:pt x="47" y="384"/>
                    <a:pt x="47" y="384"/>
                    <a:pt x="47" y="384"/>
                  </a:cubicBezTo>
                  <a:lnTo>
                    <a:pt x="47" y="382"/>
                  </a:lnTo>
                  <a:close/>
                  <a:moveTo>
                    <a:pt x="348" y="38"/>
                  </a:moveTo>
                  <a:cubicBezTo>
                    <a:pt x="330" y="2"/>
                    <a:pt x="330" y="2"/>
                    <a:pt x="330" y="2"/>
                  </a:cubicBezTo>
                  <a:cubicBezTo>
                    <a:pt x="328" y="2"/>
                    <a:pt x="328" y="2"/>
                    <a:pt x="328" y="2"/>
                  </a:cubicBezTo>
                  <a:cubicBezTo>
                    <a:pt x="346" y="38"/>
                    <a:pt x="346" y="38"/>
                    <a:pt x="346" y="38"/>
                  </a:cubicBezTo>
                  <a:lnTo>
                    <a:pt x="348" y="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72" name="Group 165"/>
          <p:cNvGrpSpPr>
            <a:grpSpLocks/>
          </p:cNvGrpSpPr>
          <p:nvPr/>
        </p:nvGrpSpPr>
        <p:grpSpPr bwMode="auto">
          <a:xfrm>
            <a:off x="3894138" y="1800225"/>
            <a:ext cx="2073275" cy="2005013"/>
            <a:chOff x="2463" y="528"/>
            <a:chExt cx="1306" cy="1263"/>
          </a:xfrm>
        </p:grpSpPr>
        <p:sp>
          <p:nvSpPr>
            <p:cNvPr id="7287" name="Freeform 37"/>
            <p:cNvSpPr>
              <a:spLocks/>
            </p:cNvSpPr>
            <p:nvPr/>
          </p:nvSpPr>
          <p:spPr bwMode="auto">
            <a:xfrm>
              <a:off x="2464" y="1242"/>
              <a:ext cx="207" cy="99"/>
            </a:xfrm>
            <a:custGeom>
              <a:avLst/>
              <a:gdLst>
                <a:gd name="T0" fmla="*/ 0 w 207"/>
                <a:gd name="T1" fmla="*/ 0 h 99"/>
                <a:gd name="T2" fmla="*/ 96 w 207"/>
                <a:gd name="T3" fmla="*/ 24 h 99"/>
                <a:gd name="T4" fmla="*/ 207 w 207"/>
                <a:gd name="T5" fmla="*/ 99 h 99"/>
                <a:gd name="T6" fmla="*/ 113 w 207"/>
                <a:gd name="T7" fmla="*/ 78 h 99"/>
                <a:gd name="T8" fmla="*/ 0 w 207"/>
                <a:gd name="T9" fmla="*/ 0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7"/>
                <a:gd name="T16" fmla="*/ 0 h 99"/>
                <a:gd name="T17" fmla="*/ 207 w 207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7" h="99">
                  <a:moveTo>
                    <a:pt x="0" y="0"/>
                  </a:moveTo>
                  <a:lnTo>
                    <a:pt x="96" y="24"/>
                  </a:lnTo>
                  <a:lnTo>
                    <a:pt x="207" y="99"/>
                  </a:lnTo>
                  <a:lnTo>
                    <a:pt x="113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88" name="Freeform 38"/>
            <p:cNvSpPr>
              <a:spLocks/>
            </p:cNvSpPr>
            <p:nvPr/>
          </p:nvSpPr>
          <p:spPr bwMode="auto">
            <a:xfrm>
              <a:off x="2501" y="1431"/>
              <a:ext cx="218" cy="92"/>
            </a:xfrm>
            <a:custGeom>
              <a:avLst/>
              <a:gdLst>
                <a:gd name="T0" fmla="*/ 0 w 218"/>
                <a:gd name="T1" fmla="*/ 21 h 92"/>
                <a:gd name="T2" fmla="*/ 104 w 218"/>
                <a:gd name="T3" fmla="*/ 0 h 92"/>
                <a:gd name="T4" fmla="*/ 218 w 218"/>
                <a:gd name="T5" fmla="*/ 73 h 92"/>
                <a:gd name="T6" fmla="*/ 114 w 218"/>
                <a:gd name="T7" fmla="*/ 92 h 92"/>
                <a:gd name="T8" fmla="*/ 0 w 218"/>
                <a:gd name="T9" fmla="*/ 2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"/>
                <a:gd name="T16" fmla="*/ 0 h 92"/>
                <a:gd name="T17" fmla="*/ 218 w 21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" h="92">
                  <a:moveTo>
                    <a:pt x="0" y="21"/>
                  </a:moveTo>
                  <a:lnTo>
                    <a:pt x="104" y="0"/>
                  </a:lnTo>
                  <a:lnTo>
                    <a:pt x="218" y="73"/>
                  </a:lnTo>
                  <a:lnTo>
                    <a:pt x="114" y="92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89" name="Freeform 39"/>
            <p:cNvSpPr>
              <a:spLocks/>
            </p:cNvSpPr>
            <p:nvPr/>
          </p:nvSpPr>
          <p:spPr bwMode="auto">
            <a:xfrm>
              <a:off x="2623" y="1562"/>
              <a:ext cx="208" cy="123"/>
            </a:xfrm>
            <a:custGeom>
              <a:avLst/>
              <a:gdLst>
                <a:gd name="T0" fmla="*/ 0 w 208"/>
                <a:gd name="T1" fmla="*/ 57 h 123"/>
                <a:gd name="T2" fmla="*/ 99 w 208"/>
                <a:gd name="T3" fmla="*/ 0 h 123"/>
                <a:gd name="T4" fmla="*/ 208 w 208"/>
                <a:gd name="T5" fmla="*/ 69 h 123"/>
                <a:gd name="T6" fmla="*/ 111 w 208"/>
                <a:gd name="T7" fmla="*/ 123 h 123"/>
                <a:gd name="T8" fmla="*/ 0 w 208"/>
                <a:gd name="T9" fmla="*/ 57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8"/>
                <a:gd name="T16" fmla="*/ 0 h 123"/>
                <a:gd name="T17" fmla="*/ 208 w 208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8" h="123">
                  <a:moveTo>
                    <a:pt x="0" y="57"/>
                  </a:moveTo>
                  <a:lnTo>
                    <a:pt x="99" y="0"/>
                  </a:lnTo>
                  <a:lnTo>
                    <a:pt x="208" y="69"/>
                  </a:lnTo>
                  <a:lnTo>
                    <a:pt x="111" y="123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90" name="Freeform 40"/>
            <p:cNvSpPr>
              <a:spLocks/>
            </p:cNvSpPr>
            <p:nvPr/>
          </p:nvSpPr>
          <p:spPr bwMode="auto">
            <a:xfrm>
              <a:off x="2722" y="1562"/>
              <a:ext cx="152" cy="87"/>
            </a:xfrm>
            <a:custGeom>
              <a:avLst/>
              <a:gdLst>
                <a:gd name="T0" fmla="*/ 0 w 152"/>
                <a:gd name="T1" fmla="*/ 0 h 87"/>
                <a:gd name="T2" fmla="*/ 43 w 152"/>
                <a:gd name="T3" fmla="*/ 19 h 87"/>
                <a:gd name="T4" fmla="*/ 152 w 152"/>
                <a:gd name="T5" fmla="*/ 87 h 87"/>
                <a:gd name="T6" fmla="*/ 109 w 152"/>
                <a:gd name="T7" fmla="*/ 69 h 87"/>
                <a:gd name="T8" fmla="*/ 0 w 152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"/>
                <a:gd name="T16" fmla="*/ 0 h 87"/>
                <a:gd name="T17" fmla="*/ 152 w 152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" h="87">
                  <a:moveTo>
                    <a:pt x="0" y="0"/>
                  </a:moveTo>
                  <a:lnTo>
                    <a:pt x="43" y="19"/>
                  </a:lnTo>
                  <a:lnTo>
                    <a:pt x="152" y="87"/>
                  </a:lnTo>
                  <a:lnTo>
                    <a:pt x="109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91" name="Freeform 41"/>
            <p:cNvSpPr>
              <a:spLocks/>
            </p:cNvSpPr>
            <p:nvPr/>
          </p:nvSpPr>
          <p:spPr bwMode="auto">
            <a:xfrm>
              <a:off x="2760" y="1692"/>
              <a:ext cx="177" cy="85"/>
            </a:xfrm>
            <a:custGeom>
              <a:avLst/>
              <a:gdLst>
                <a:gd name="T0" fmla="*/ 0 w 177"/>
                <a:gd name="T1" fmla="*/ 0 h 85"/>
                <a:gd name="T2" fmla="*/ 69 w 177"/>
                <a:gd name="T3" fmla="*/ 21 h 85"/>
                <a:gd name="T4" fmla="*/ 177 w 177"/>
                <a:gd name="T5" fmla="*/ 85 h 85"/>
                <a:gd name="T6" fmla="*/ 109 w 177"/>
                <a:gd name="T7" fmla="*/ 66 h 85"/>
                <a:gd name="T8" fmla="*/ 0 w 177"/>
                <a:gd name="T9" fmla="*/ 0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"/>
                <a:gd name="T16" fmla="*/ 0 h 85"/>
                <a:gd name="T17" fmla="*/ 177 w 177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" h="85">
                  <a:moveTo>
                    <a:pt x="0" y="0"/>
                  </a:moveTo>
                  <a:lnTo>
                    <a:pt x="69" y="21"/>
                  </a:lnTo>
                  <a:lnTo>
                    <a:pt x="177" y="85"/>
                  </a:lnTo>
                  <a:lnTo>
                    <a:pt x="109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92" name="Freeform 42"/>
            <p:cNvSpPr>
              <a:spLocks/>
            </p:cNvSpPr>
            <p:nvPr/>
          </p:nvSpPr>
          <p:spPr bwMode="auto">
            <a:xfrm>
              <a:off x="2829" y="1631"/>
              <a:ext cx="172" cy="146"/>
            </a:xfrm>
            <a:custGeom>
              <a:avLst/>
              <a:gdLst>
                <a:gd name="T0" fmla="*/ 0 w 172"/>
                <a:gd name="T1" fmla="*/ 82 h 146"/>
                <a:gd name="T2" fmla="*/ 66 w 172"/>
                <a:gd name="T3" fmla="*/ 0 h 146"/>
                <a:gd name="T4" fmla="*/ 172 w 172"/>
                <a:gd name="T5" fmla="*/ 68 h 146"/>
                <a:gd name="T6" fmla="*/ 108 w 172"/>
                <a:gd name="T7" fmla="*/ 146 h 146"/>
                <a:gd name="T8" fmla="*/ 0 w 172"/>
                <a:gd name="T9" fmla="*/ 82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46"/>
                <a:gd name="T17" fmla="*/ 172 w 172"/>
                <a:gd name="T18" fmla="*/ 146 h 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46">
                  <a:moveTo>
                    <a:pt x="0" y="82"/>
                  </a:moveTo>
                  <a:lnTo>
                    <a:pt x="66" y="0"/>
                  </a:lnTo>
                  <a:lnTo>
                    <a:pt x="172" y="68"/>
                  </a:lnTo>
                  <a:lnTo>
                    <a:pt x="108" y="14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93" name="Freeform 43"/>
            <p:cNvSpPr>
              <a:spLocks/>
            </p:cNvSpPr>
            <p:nvPr/>
          </p:nvSpPr>
          <p:spPr bwMode="auto">
            <a:xfrm>
              <a:off x="2895" y="1631"/>
              <a:ext cx="189" cy="75"/>
            </a:xfrm>
            <a:custGeom>
              <a:avLst/>
              <a:gdLst>
                <a:gd name="T0" fmla="*/ 0 w 189"/>
                <a:gd name="T1" fmla="*/ 0 h 75"/>
                <a:gd name="T2" fmla="*/ 87 w 189"/>
                <a:gd name="T3" fmla="*/ 7 h 75"/>
                <a:gd name="T4" fmla="*/ 189 w 189"/>
                <a:gd name="T5" fmla="*/ 75 h 75"/>
                <a:gd name="T6" fmla="*/ 106 w 189"/>
                <a:gd name="T7" fmla="*/ 68 h 75"/>
                <a:gd name="T8" fmla="*/ 0 w 189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9"/>
                <a:gd name="T16" fmla="*/ 0 h 75"/>
                <a:gd name="T17" fmla="*/ 189 w 189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9" h="75">
                  <a:moveTo>
                    <a:pt x="0" y="0"/>
                  </a:moveTo>
                  <a:lnTo>
                    <a:pt x="87" y="7"/>
                  </a:lnTo>
                  <a:lnTo>
                    <a:pt x="189" y="75"/>
                  </a:lnTo>
                  <a:lnTo>
                    <a:pt x="10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94" name="Freeform 44"/>
            <p:cNvSpPr>
              <a:spLocks/>
            </p:cNvSpPr>
            <p:nvPr/>
          </p:nvSpPr>
          <p:spPr bwMode="auto">
            <a:xfrm>
              <a:off x="3008" y="1716"/>
              <a:ext cx="191" cy="75"/>
            </a:xfrm>
            <a:custGeom>
              <a:avLst/>
              <a:gdLst>
                <a:gd name="T0" fmla="*/ 0 w 191"/>
                <a:gd name="T1" fmla="*/ 11 h 75"/>
                <a:gd name="T2" fmla="*/ 92 w 191"/>
                <a:gd name="T3" fmla="*/ 0 h 75"/>
                <a:gd name="T4" fmla="*/ 191 w 191"/>
                <a:gd name="T5" fmla="*/ 63 h 75"/>
                <a:gd name="T6" fmla="*/ 104 w 191"/>
                <a:gd name="T7" fmla="*/ 75 h 75"/>
                <a:gd name="T8" fmla="*/ 0 w 191"/>
                <a:gd name="T9" fmla="*/ 11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1"/>
                <a:gd name="T16" fmla="*/ 0 h 75"/>
                <a:gd name="T17" fmla="*/ 191 w 191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1" h="75">
                  <a:moveTo>
                    <a:pt x="0" y="11"/>
                  </a:moveTo>
                  <a:lnTo>
                    <a:pt x="92" y="0"/>
                  </a:lnTo>
                  <a:lnTo>
                    <a:pt x="191" y="63"/>
                  </a:lnTo>
                  <a:lnTo>
                    <a:pt x="104" y="7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95" name="Freeform 45"/>
            <p:cNvSpPr>
              <a:spLocks/>
            </p:cNvSpPr>
            <p:nvPr/>
          </p:nvSpPr>
          <p:spPr bwMode="auto">
            <a:xfrm>
              <a:off x="3100" y="1619"/>
              <a:ext cx="130" cy="160"/>
            </a:xfrm>
            <a:custGeom>
              <a:avLst/>
              <a:gdLst>
                <a:gd name="T0" fmla="*/ 0 w 130"/>
                <a:gd name="T1" fmla="*/ 97 h 160"/>
                <a:gd name="T2" fmla="*/ 31 w 130"/>
                <a:gd name="T3" fmla="*/ 0 h 160"/>
                <a:gd name="T4" fmla="*/ 130 w 130"/>
                <a:gd name="T5" fmla="*/ 71 h 160"/>
                <a:gd name="T6" fmla="*/ 99 w 130"/>
                <a:gd name="T7" fmla="*/ 160 h 160"/>
                <a:gd name="T8" fmla="*/ 0 w 130"/>
                <a:gd name="T9" fmla="*/ 97 h 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0"/>
                <a:gd name="T16" fmla="*/ 0 h 160"/>
                <a:gd name="T17" fmla="*/ 130 w 130"/>
                <a:gd name="T18" fmla="*/ 160 h 1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0" h="160">
                  <a:moveTo>
                    <a:pt x="0" y="97"/>
                  </a:moveTo>
                  <a:lnTo>
                    <a:pt x="31" y="0"/>
                  </a:lnTo>
                  <a:lnTo>
                    <a:pt x="130" y="71"/>
                  </a:lnTo>
                  <a:lnTo>
                    <a:pt x="99" y="16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96" name="Freeform 46"/>
            <p:cNvSpPr>
              <a:spLocks/>
            </p:cNvSpPr>
            <p:nvPr/>
          </p:nvSpPr>
          <p:spPr bwMode="auto">
            <a:xfrm>
              <a:off x="3131" y="1598"/>
              <a:ext cx="144" cy="92"/>
            </a:xfrm>
            <a:custGeom>
              <a:avLst/>
              <a:gdLst>
                <a:gd name="T0" fmla="*/ 0 w 144"/>
                <a:gd name="T1" fmla="*/ 21 h 92"/>
                <a:gd name="T2" fmla="*/ 47 w 144"/>
                <a:gd name="T3" fmla="*/ 0 h 92"/>
                <a:gd name="T4" fmla="*/ 144 w 144"/>
                <a:gd name="T5" fmla="*/ 70 h 92"/>
                <a:gd name="T6" fmla="*/ 99 w 144"/>
                <a:gd name="T7" fmla="*/ 92 h 92"/>
                <a:gd name="T8" fmla="*/ 0 w 144"/>
                <a:gd name="T9" fmla="*/ 2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92"/>
                <a:gd name="T17" fmla="*/ 144 w 144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92">
                  <a:moveTo>
                    <a:pt x="0" y="21"/>
                  </a:moveTo>
                  <a:lnTo>
                    <a:pt x="47" y="0"/>
                  </a:lnTo>
                  <a:lnTo>
                    <a:pt x="144" y="70"/>
                  </a:lnTo>
                  <a:lnTo>
                    <a:pt x="99" y="92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97" name="Freeform 47"/>
            <p:cNvSpPr>
              <a:spLocks/>
            </p:cNvSpPr>
            <p:nvPr/>
          </p:nvSpPr>
          <p:spPr bwMode="auto">
            <a:xfrm>
              <a:off x="3091" y="539"/>
              <a:ext cx="125" cy="175"/>
            </a:xfrm>
            <a:custGeom>
              <a:avLst/>
              <a:gdLst>
                <a:gd name="T0" fmla="*/ 35 w 125"/>
                <a:gd name="T1" fmla="*/ 74 h 175"/>
                <a:gd name="T2" fmla="*/ 0 w 125"/>
                <a:gd name="T3" fmla="*/ 0 h 175"/>
                <a:gd name="T4" fmla="*/ 87 w 125"/>
                <a:gd name="T5" fmla="*/ 104 h 175"/>
                <a:gd name="T6" fmla="*/ 125 w 125"/>
                <a:gd name="T7" fmla="*/ 175 h 175"/>
                <a:gd name="T8" fmla="*/ 35 w 125"/>
                <a:gd name="T9" fmla="*/ 74 h 1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175"/>
                <a:gd name="T17" fmla="*/ 125 w 125"/>
                <a:gd name="T18" fmla="*/ 175 h 1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175">
                  <a:moveTo>
                    <a:pt x="35" y="74"/>
                  </a:moveTo>
                  <a:lnTo>
                    <a:pt x="0" y="0"/>
                  </a:lnTo>
                  <a:lnTo>
                    <a:pt x="87" y="104"/>
                  </a:lnTo>
                  <a:lnTo>
                    <a:pt x="125" y="175"/>
                  </a:lnTo>
                  <a:lnTo>
                    <a:pt x="35" y="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98" name="Freeform 48"/>
            <p:cNvSpPr>
              <a:spLocks/>
            </p:cNvSpPr>
            <p:nvPr/>
          </p:nvSpPr>
          <p:spPr bwMode="auto">
            <a:xfrm>
              <a:off x="3306" y="537"/>
              <a:ext cx="87" cy="194"/>
            </a:xfrm>
            <a:custGeom>
              <a:avLst/>
              <a:gdLst>
                <a:gd name="T0" fmla="*/ 5 w 87"/>
                <a:gd name="T1" fmla="*/ 90 h 194"/>
                <a:gd name="T2" fmla="*/ 0 w 87"/>
                <a:gd name="T3" fmla="*/ 0 h 194"/>
                <a:gd name="T4" fmla="*/ 82 w 87"/>
                <a:gd name="T5" fmla="*/ 106 h 194"/>
                <a:gd name="T6" fmla="*/ 87 w 87"/>
                <a:gd name="T7" fmla="*/ 194 h 194"/>
                <a:gd name="T8" fmla="*/ 5 w 87"/>
                <a:gd name="T9" fmla="*/ 90 h 1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94"/>
                <a:gd name="T17" fmla="*/ 87 w 87"/>
                <a:gd name="T18" fmla="*/ 194 h 1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94">
                  <a:moveTo>
                    <a:pt x="5" y="90"/>
                  </a:moveTo>
                  <a:lnTo>
                    <a:pt x="0" y="0"/>
                  </a:lnTo>
                  <a:lnTo>
                    <a:pt x="82" y="106"/>
                  </a:lnTo>
                  <a:lnTo>
                    <a:pt x="87" y="194"/>
                  </a:lnTo>
                  <a:lnTo>
                    <a:pt x="5" y="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99" name="Freeform 49"/>
            <p:cNvSpPr>
              <a:spLocks/>
            </p:cNvSpPr>
            <p:nvPr/>
          </p:nvSpPr>
          <p:spPr bwMode="auto">
            <a:xfrm>
              <a:off x="3466" y="620"/>
              <a:ext cx="116" cy="198"/>
            </a:xfrm>
            <a:custGeom>
              <a:avLst/>
              <a:gdLst>
                <a:gd name="T0" fmla="*/ 0 w 116"/>
                <a:gd name="T1" fmla="*/ 94 h 198"/>
                <a:gd name="T2" fmla="*/ 41 w 116"/>
                <a:gd name="T3" fmla="*/ 0 h 198"/>
                <a:gd name="T4" fmla="*/ 116 w 116"/>
                <a:gd name="T5" fmla="*/ 106 h 198"/>
                <a:gd name="T6" fmla="*/ 81 w 116"/>
                <a:gd name="T7" fmla="*/ 198 h 198"/>
                <a:gd name="T8" fmla="*/ 0 w 116"/>
                <a:gd name="T9" fmla="*/ 94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198"/>
                <a:gd name="T17" fmla="*/ 116 w 116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198">
                  <a:moveTo>
                    <a:pt x="0" y="94"/>
                  </a:moveTo>
                  <a:lnTo>
                    <a:pt x="41" y="0"/>
                  </a:lnTo>
                  <a:lnTo>
                    <a:pt x="116" y="106"/>
                  </a:lnTo>
                  <a:lnTo>
                    <a:pt x="81" y="198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00" name="Freeform 50"/>
            <p:cNvSpPr>
              <a:spLocks/>
            </p:cNvSpPr>
            <p:nvPr/>
          </p:nvSpPr>
          <p:spPr bwMode="auto">
            <a:xfrm>
              <a:off x="3568" y="849"/>
              <a:ext cx="104" cy="177"/>
            </a:xfrm>
            <a:custGeom>
              <a:avLst/>
              <a:gdLst>
                <a:gd name="T0" fmla="*/ 26 w 104"/>
                <a:gd name="T1" fmla="*/ 80 h 177"/>
                <a:gd name="T2" fmla="*/ 0 w 104"/>
                <a:gd name="T3" fmla="*/ 0 h 177"/>
                <a:gd name="T4" fmla="*/ 76 w 104"/>
                <a:gd name="T5" fmla="*/ 99 h 177"/>
                <a:gd name="T6" fmla="*/ 104 w 104"/>
                <a:gd name="T7" fmla="*/ 177 h 177"/>
                <a:gd name="T8" fmla="*/ 26 w 104"/>
                <a:gd name="T9" fmla="*/ 80 h 1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77"/>
                <a:gd name="T17" fmla="*/ 104 w 104"/>
                <a:gd name="T18" fmla="*/ 177 h 1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77">
                  <a:moveTo>
                    <a:pt x="26" y="80"/>
                  </a:moveTo>
                  <a:lnTo>
                    <a:pt x="0" y="0"/>
                  </a:lnTo>
                  <a:lnTo>
                    <a:pt x="76" y="99"/>
                  </a:lnTo>
                  <a:lnTo>
                    <a:pt x="104" y="177"/>
                  </a:lnTo>
                  <a:lnTo>
                    <a:pt x="26" y="8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01" name="Freeform 51"/>
            <p:cNvSpPr>
              <a:spLocks/>
            </p:cNvSpPr>
            <p:nvPr/>
          </p:nvSpPr>
          <p:spPr bwMode="auto">
            <a:xfrm>
              <a:off x="3568" y="780"/>
              <a:ext cx="139" cy="168"/>
            </a:xfrm>
            <a:custGeom>
              <a:avLst/>
              <a:gdLst>
                <a:gd name="T0" fmla="*/ 0 w 139"/>
                <a:gd name="T1" fmla="*/ 69 h 168"/>
                <a:gd name="T2" fmla="*/ 66 w 139"/>
                <a:gd name="T3" fmla="*/ 0 h 168"/>
                <a:gd name="T4" fmla="*/ 139 w 139"/>
                <a:gd name="T5" fmla="*/ 104 h 168"/>
                <a:gd name="T6" fmla="*/ 76 w 139"/>
                <a:gd name="T7" fmla="*/ 168 h 168"/>
                <a:gd name="T8" fmla="*/ 0 w 139"/>
                <a:gd name="T9" fmla="*/ 69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"/>
                <a:gd name="T16" fmla="*/ 0 h 168"/>
                <a:gd name="T17" fmla="*/ 139 w 139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" h="168">
                  <a:moveTo>
                    <a:pt x="0" y="69"/>
                  </a:moveTo>
                  <a:lnTo>
                    <a:pt x="66" y="0"/>
                  </a:lnTo>
                  <a:lnTo>
                    <a:pt x="139" y="104"/>
                  </a:lnTo>
                  <a:lnTo>
                    <a:pt x="76" y="1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02" name="Freeform 52"/>
            <p:cNvSpPr>
              <a:spLocks/>
            </p:cNvSpPr>
            <p:nvPr/>
          </p:nvSpPr>
          <p:spPr bwMode="auto">
            <a:xfrm>
              <a:off x="3601" y="724"/>
              <a:ext cx="106" cy="160"/>
            </a:xfrm>
            <a:custGeom>
              <a:avLst/>
              <a:gdLst>
                <a:gd name="T0" fmla="*/ 33 w 106"/>
                <a:gd name="T1" fmla="*/ 56 h 160"/>
                <a:gd name="T2" fmla="*/ 0 w 106"/>
                <a:gd name="T3" fmla="*/ 0 h 160"/>
                <a:gd name="T4" fmla="*/ 76 w 106"/>
                <a:gd name="T5" fmla="*/ 104 h 160"/>
                <a:gd name="T6" fmla="*/ 106 w 106"/>
                <a:gd name="T7" fmla="*/ 160 h 160"/>
                <a:gd name="T8" fmla="*/ 33 w 106"/>
                <a:gd name="T9" fmla="*/ 56 h 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160"/>
                <a:gd name="T17" fmla="*/ 106 w 106"/>
                <a:gd name="T18" fmla="*/ 160 h 1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160">
                  <a:moveTo>
                    <a:pt x="33" y="56"/>
                  </a:moveTo>
                  <a:lnTo>
                    <a:pt x="0" y="0"/>
                  </a:lnTo>
                  <a:lnTo>
                    <a:pt x="76" y="104"/>
                  </a:lnTo>
                  <a:lnTo>
                    <a:pt x="106" y="160"/>
                  </a:lnTo>
                  <a:lnTo>
                    <a:pt x="33" y="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03" name="Freeform 53"/>
            <p:cNvSpPr>
              <a:spLocks/>
            </p:cNvSpPr>
            <p:nvPr/>
          </p:nvSpPr>
          <p:spPr bwMode="auto">
            <a:xfrm>
              <a:off x="3596" y="1066"/>
              <a:ext cx="85" cy="149"/>
            </a:xfrm>
            <a:custGeom>
              <a:avLst/>
              <a:gdLst>
                <a:gd name="T0" fmla="*/ 0 w 85"/>
                <a:gd name="T1" fmla="*/ 59 h 149"/>
                <a:gd name="T2" fmla="*/ 10 w 85"/>
                <a:gd name="T3" fmla="*/ 0 h 149"/>
                <a:gd name="T4" fmla="*/ 85 w 85"/>
                <a:gd name="T5" fmla="*/ 92 h 149"/>
                <a:gd name="T6" fmla="*/ 78 w 85"/>
                <a:gd name="T7" fmla="*/ 149 h 149"/>
                <a:gd name="T8" fmla="*/ 0 w 85"/>
                <a:gd name="T9" fmla="*/ 59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149"/>
                <a:gd name="T17" fmla="*/ 85 w 85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149">
                  <a:moveTo>
                    <a:pt x="0" y="59"/>
                  </a:moveTo>
                  <a:lnTo>
                    <a:pt x="10" y="0"/>
                  </a:lnTo>
                  <a:lnTo>
                    <a:pt x="85" y="92"/>
                  </a:lnTo>
                  <a:lnTo>
                    <a:pt x="78" y="14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04" name="Freeform 54"/>
            <p:cNvSpPr>
              <a:spLocks/>
            </p:cNvSpPr>
            <p:nvPr/>
          </p:nvSpPr>
          <p:spPr bwMode="auto">
            <a:xfrm>
              <a:off x="3606" y="1017"/>
              <a:ext cx="163" cy="141"/>
            </a:xfrm>
            <a:custGeom>
              <a:avLst/>
              <a:gdLst>
                <a:gd name="T0" fmla="*/ 0 w 163"/>
                <a:gd name="T1" fmla="*/ 49 h 141"/>
                <a:gd name="T2" fmla="*/ 87 w 163"/>
                <a:gd name="T3" fmla="*/ 0 h 141"/>
                <a:gd name="T4" fmla="*/ 163 w 163"/>
                <a:gd name="T5" fmla="*/ 96 h 141"/>
                <a:gd name="T6" fmla="*/ 75 w 163"/>
                <a:gd name="T7" fmla="*/ 141 h 141"/>
                <a:gd name="T8" fmla="*/ 0 w 163"/>
                <a:gd name="T9" fmla="*/ 49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"/>
                <a:gd name="T16" fmla="*/ 0 h 141"/>
                <a:gd name="T17" fmla="*/ 163 w 163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" h="141">
                  <a:moveTo>
                    <a:pt x="0" y="49"/>
                  </a:moveTo>
                  <a:lnTo>
                    <a:pt x="87" y="0"/>
                  </a:lnTo>
                  <a:lnTo>
                    <a:pt x="163" y="96"/>
                  </a:lnTo>
                  <a:lnTo>
                    <a:pt x="75" y="141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05" name="Freeform 55"/>
            <p:cNvSpPr>
              <a:spLocks/>
            </p:cNvSpPr>
            <p:nvPr/>
          </p:nvSpPr>
          <p:spPr bwMode="auto">
            <a:xfrm>
              <a:off x="3693" y="941"/>
              <a:ext cx="76" cy="172"/>
            </a:xfrm>
            <a:custGeom>
              <a:avLst/>
              <a:gdLst>
                <a:gd name="T0" fmla="*/ 0 w 76"/>
                <a:gd name="T1" fmla="*/ 76 h 172"/>
                <a:gd name="T2" fmla="*/ 0 w 76"/>
                <a:gd name="T3" fmla="*/ 0 h 172"/>
                <a:gd name="T4" fmla="*/ 73 w 76"/>
                <a:gd name="T5" fmla="*/ 97 h 172"/>
                <a:gd name="T6" fmla="*/ 76 w 76"/>
                <a:gd name="T7" fmla="*/ 172 h 172"/>
                <a:gd name="T8" fmla="*/ 0 w 76"/>
                <a:gd name="T9" fmla="*/ 76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172"/>
                <a:gd name="T17" fmla="*/ 76 w 76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172">
                  <a:moveTo>
                    <a:pt x="0" y="76"/>
                  </a:moveTo>
                  <a:lnTo>
                    <a:pt x="0" y="0"/>
                  </a:lnTo>
                  <a:lnTo>
                    <a:pt x="73" y="97"/>
                  </a:lnTo>
                  <a:lnTo>
                    <a:pt x="76" y="172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06" name="Freeform 56"/>
            <p:cNvSpPr>
              <a:spLocks/>
            </p:cNvSpPr>
            <p:nvPr/>
          </p:nvSpPr>
          <p:spPr bwMode="auto">
            <a:xfrm>
              <a:off x="3249" y="1633"/>
              <a:ext cx="161" cy="97"/>
            </a:xfrm>
            <a:custGeom>
              <a:avLst/>
              <a:gdLst>
                <a:gd name="T0" fmla="*/ 0 w 161"/>
                <a:gd name="T1" fmla="*/ 28 h 97"/>
                <a:gd name="T2" fmla="*/ 71 w 161"/>
                <a:gd name="T3" fmla="*/ 0 h 97"/>
                <a:gd name="T4" fmla="*/ 161 w 161"/>
                <a:gd name="T5" fmla="*/ 71 h 97"/>
                <a:gd name="T6" fmla="*/ 95 w 161"/>
                <a:gd name="T7" fmla="*/ 97 h 97"/>
                <a:gd name="T8" fmla="*/ 0 w 161"/>
                <a:gd name="T9" fmla="*/ 28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"/>
                <a:gd name="T16" fmla="*/ 0 h 97"/>
                <a:gd name="T17" fmla="*/ 161 w 161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" h="97">
                  <a:moveTo>
                    <a:pt x="0" y="28"/>
                  </a:moveTo>
                  <a:lnTo>
                    <a:pt x="71" y="0"/>
                  </a:lnTo>
                  <a:lnTo>
                    <a:pt x="161" y="71"/>
                  </a:lnTo>
                  <a:lnTo>
                    <a:pt x="95" y="97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07" name="Freeform 57"/>
            <p:cNvSpPr>
              <a:spLocks/>
            </p:cNvSpPr>
            <p:nvPr/>
          </p:nvSpPr>
          <p:spPr bwMode="auto">
            <a:xfrm>
              <a:off x="3320" y="1517"/>
              <a:ext cx="97" cy="187"/>
            </a:xfrm>
            <a:custGeom>
              <a:avLst/>
              <a:gdLst>
                <a:gd name="T0" fmla="*/ 0 w 97"/>
                <a:gd name="T1" fmla="*/ 116 h 187"/>
                <a:gd name="T2" fmla="*/ 7 w 97"/>
                <a:gd name="T3" fmla="*/ 0 h 187"/>
                <a:gd name="T4" fmla="*/ 97 w 97"/>
                <a:gd name="T5" fmla="*/ 76 h 187"/>
                <a:gd name="T6" fmla="*/ 90 w 97"/>
                <a:gd name="T7" fmla="*/ 187 h 187"/>
                <a:gd name="T8" fmla="*/ 0 w 97"/>
                <a:gd name="T9" fmla="*/ 116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187"/>
                <a:gd name="T17" fmla="*/ 97 w 9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187">
                  <a:moveTo>
                    <a:pt x="0" y="116"/>
                  </a:moveTo>
                  <a:lnTo>
                    <a:pt x="7" y="0"/>
                  </a:lnTo>
                  <a:lnTo>
                    <a:pt x="97" y="76"/>
                  </a:lnTo>
                  <a:lnTo>
                    <a:pt x="90" y="187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08" name="Freeform 58"/>
            <p:cNvSpPr>
              <a:spLocks/>
            </p:cNvSpPr>
            <p:nvPr/>
          </p:nvSpPr>
          <p:spPr bwMode="auto">
            <a:xfrm>
              <a:off x="3327" y="1463"/>
              <a:ext cx="168" cy="130"/>
            </a:xfrm>
            <a:custGeom>
              <a:avLst/>
              <a:gdLst>
                <a:gd name="T0" fmla="*/ 0 w 168"/>
                <a:gd name="T1" fmla="*/ 54 h 130"/>
                <a:gd name="T2" fmla="*/ 80 w 168"/>
                <a:gd name="T3" fmla="*/ 0 h 130"/>
                <a:gd name="T4" fmla="*/ 168 w 168"/>
                <a:gd name="T5" fmla="*/ 75 h 130"/>
                <a:gd name="T6" fmla="*/ 90 w 168"/>
                <a:gd name="T7" fmla="*/ 130 h 130"/>
                <a:gd name="T8" fmla="*/ 0 w 168"/>
                <a:gd name="T9" fmla="*/ 54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"/>
                <a:gd name="T16" fmla="*/ 0 h 130"/>
                <a:gd name="T17" fmla="*/ 168 w 168"/>
                <a:gd name="T18" fmla="*/ 130 h 1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" h="130">
                  <a:moveTo>
                    <a:pt x="0" y="54"/>
                  </a:moveTo>
                  <a:lnTo>
                    <a:pt x="80" y="0"/>
                  </a:lnTo>
                  <a:lnTo>
                    <a:pt x="168" y="75"/>
                  </a:lnTo>
                  <a:lnTo>
                    <a:pt x="90" y="13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09" name="Freeform 59"/>
            <p:cNvSpPr>
              <a:spLocks/>
            </p:cNvSpPr>
            <p:nvPr/>
          </p:nvSpPr>
          <p:spPr bwMode="auto">
            <a:xfrm>
              <a:off x="3407" y="1463"/>
              <a:ext cx="170" cy="94"/>
            </a:xfrm>
            <a:custGeom>
              <a:avLst/>
              <a:gdLst>
                <a:gd name="T0" fmla="*/ 0 w 170"/>
                <a:gd name="T1" fmla="*/ 0 h 94"/>
                <a:gd name="T2" fmla="*/ 88 w 170"/>
                <a:gd name="T3" fmla="*/ 16 h 94"/>
                <a:gd name="T4" fmla="*/ 170 w 170"/>
                <a:gd name="T5" fmla="*/ 94 h 94"/>
                <a:gd name="T6" fmla="*/ 88 w 170"/>
                <a:gd name="T7" fmla="*/ 75 h 94"/>
                <a:gd name="T8" fmla="*/ 0 w 17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0"/>
                <a:gd name="T16" fmla="*/ 0 h 94"/>
                <a:gd name="T17" fmla="*/ 170 w 170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0" h="94">
                  <a:moveTo>
                    <a:pt x="0" y="0"/>
                  </a:moveTo>
                  <a:lnTo>
                    <a:pt x="88" y="16"/>
                  </a:lnTo>
                  <a:lnTo>
                    <a:pt x="170" y="94"/>
                  </a:lnTo>
                  <a:lnTo>
                    <a:pt x="88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10" name="Freeform 60"/>
            <p:cNvSpPr>
              <a:spLocks/>
            </p:cNvSpPr>
            <p:nvPr/>
          </p:nvSpPr>
          <p:spPr bwMode="auto">
            <a:xfrm>
              <a:off x="3495" y="1416"/>
              <a:ext cx="144" cy="141"/>
            </a:xfrm>
            <a:custGeom>
              <a:avLst/>
              <a:gdLst>
                <a:gd name="T0" fmla="*/ 0 w 144"/>
                <a:gd name="T1" fmla="*/ 63 h 141"/>
                <a:gd name="T2" fmla="*/ 64 w 144"/>
                <a:gd name="T3" fmla="*/ 0 h 141"/>
                <a:gd name="T4" fmla="*/ 144 w 144"/>
                <a:gd name="T5" fmla="*/ 80 h 141"/>
                <a:gd name="T6" fmla="*/ 82 w 144"/>
                <a:gd name="T7" fmla="*/ 141 h 141"/>
                <a:gd name="T8" fmla="*/ 0 w 144"/>
                <a:gd name="T9" fmla="*/ 63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41"/>
                <a:gd name="T17" fmla="*/ 144 w 144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41">
                  <a:moveTo>
                    <a:pt x="0" y="63"/>
                  </a:moveTo>
                  <a:lnTo>
                    <a:pt x="64" y="0"/>
                  </a:lnTo>
                  <a:lnTo>
                    <a:pt x="144" y="80"/>
                  </a:lnTo>
                  <a:lnTo>
                    <a:pt x="82" y="141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11" name="Freeform 61"/>
            <p:cNvSpPr>
              <a:spLocks/>
            </p:cNvSpPr>
            <p:nvPr/>
          </p:nvSpPr>
          <p:spPr bwMode="auto">
            <a:xfrm>
              <a:off x="3507" y="1335"/>
              <a:ext cx="132" cy="161"/>
            </a:xfrm>
            <a:custGeom>
              <a:avLst/>
              <a:gdLst>
                <a:gd name="T0" fmla="*/ 52 w 132"/>
                <a:gd name="T1" fmla="*/ 81 h 161"/>
                <a:gd name="T2" fmla="*/ 0 w 132"/>
                <a:gd name="T3" fmla="*/ 0 h 161"/>
                <a:gd name="T4" fmla="*/ 82 w 132"/>
                <a:gd name="T5" fmla="*/ 83 h 161"/>
                <a:gd name="T6" fmla="*/ 132 w 132"/>
                <a:gd name="T7" fmla="*/ 161 h 161"/>
                <a:gd name="T8" fmla="*/ 52 w 132"/>
                <a:gd name="T9" fmla="*/ 81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161"/>
                <a:gd name="T17" fmla="*/ 132 w 132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161">
                  <a:moveTo>
                    <a:pt x="52" y="81"/>
                  </a:moveTo>
                  <a:lnTo>
                    <a:pt x="0" y="0"/>
                  </a:lnTo>
                  <a:lnTo>
                    <a:pt x="82" y="83"/>
                  </a:lnTo>
                  <a:lnTo>
                    <a:pt x="132" y="161"/>
                  </a:lnTo>
                  <a:lnTo>
                    <a:pt x="52" y="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12" name="Freeform 62"/>
            <p:cNvSpPr>
              <a:spLocks/>
            </p:cNvSpPr>
            <p:nvPr/>
          </p:nvSpPr>
          <p:spPr bwMode="auto">
            <a:xfrm>
              <a:off x="3507" y="1269"/>
              <a:ext cx="118" cy="149"/>
            </a:xfrm>
            <a:custGeom>
              <a:avLst/>
              <a:gdLst>
                <a:gd name="T0" fmla="*/ 0 w 118"/>
                <a:gd name="T1" fmla="*/ 66 h 149"/>
                <a:gd name="T2" fmla="*/ 37 w 118"/>
                <a:gd name="T3" fmla="*/ 0 h 149"/>
                <a:gd name="T4" fmla="*/ 118 w 118"/>
                <a:gd name="T5" fmla="*/ 85 h 149"/>
                <a:gd name="T6" fmla="*/ 82 w 118"/>
                <a:gd name="T7" fmla="*/ 149 h 149"/>
                <a:gd name="T8" fmla="*/ 0 w 118"/>
                <a:gd name="T9" fmla="*/ 6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149"/>
                <a:gd name="T17" fmla="*/ 118 w 11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149">
                  <a:moveTo>
                    <a:pt x="0" y="66"/>
                  </a:moveTo>
                  <a:lnTo>
                    <a:pt x="37" y="0"/>
                  </a:lnTo>
                  <a:lnTo>
                    <a:pt x="118" y="85"/>
                  </a:lnTo>
                  <a:lnTo>
                    <a:pt x="82" y="149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13" name="Freeform 63"/>
            <p:cNvSpPr>
              <a:spLocks/>
            </p:cNvSpPr>
            <p:nvPr/>
          </p:nvSpPr>
          <p:spPr bwMode="auto">
            <a:xfrm>
              <a:off x="3544" y="1246"/>
              <a:ext cx="178" cy="108"/>
            </a:xfrm>
            <a:custGeom>
              <a:avLst/>
              <a:gdLst>
                <a:gd name="T0" fmla="*/ 0 w 178"/>
                <a:gd name="T1" fmla="*/ 23 h 108"/>
                <a:gd name="T2" fmla="*/ 102 w 178"/>
                <a:gd name="T3" fmla="*/ 0 h 108"/>
                <a:gd name="T4" fmla="*/ 178 w 178"/>
                <a:gd name="T5" fmla="*/ 87 h 108"/>
                <a:gd name="T6" fmla="*/ 81 w 178"/>
                <a:gd name="T7" fmla="*/ 108 h 108"/>
                <a:gd name="T8" fmla="*/ 0 w 178"/>
                <a:gd name="T9" fmla="*/ 23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08"/>
                <a:gd name="T17" fmla="*/ 178 w 178"/>
                <a:gd name="T18" fmla="*/ 108 h 1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08">
                  <a:moveTo>
                    <a:pt x="0" y="23"/>
                  </a:moveTo>
                  <a:lnTo>
                    <a:pt x="102" y="0"/>
                  </a:lnTo>
                  <a:lnTo>
                    <a:pt x="178" y="87"/>
                  </a:lnTo>
                  <a:lnTo>
                    <a:pt x="81" y="10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14" name="Freeform 64"/>
            <p:cNvSpPr>
              <a:spLocks/>
            </p:cNvSpPr>
            <p:nvPr/>
          </p:nvSpPr>
          <p:spPr bwMode="auto">
            <a:xfrm>
              <a:off x="3646" y="1175"/>
              <a:ext cx="101" cy="158"/>
            </a:xfrm>
            <a:custGeom>
              <a:avLst/>
              <a:gdLst>
                <a:gd name="T0" fmla="*/ 0 w 101"/>
                <a:gd name="T1" fmla="*/ 71 h 158"/>
                <a:gd name="T2" fmla="*/ 26 w 101"/>
                <a:gd name="T3" fmla="*/ 0 h 158"/>
                <a:gd name="T4" fmla="*/ 101 w 101"/>
                <a:gd name="T5" fmla="*/ 90 h 158"/>
                <a:gd name="T6" fmla="*/ 76 w 101"/>
                <a:gd name="T7" fmla="*/ 158 h 158"/>
                <a:gd name="T8" fmla="*/ 0 w 101"/>
                <a:gd name="T9" fmla="*/ 71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"/>
                <a:gd name="T16" fmla="*/ 0 h 158"/>
                <a:gd name="T17" fmla="*/ 101 w 101"/>
                <a:gd name="T18" fmla="*/ 158 h 1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" h="158">
                  <a:moveTo>
                    <a:pt x="0" y="71"/>
                  </a:moveTo>
                  <a:lnTo>
                    <a:pt x="26" y="0"/>
                  </a:lnTo>
                  <a:lnTo>
                    <a:pt x="101" y="90"/>
                  </a:lnTo>
                  <a:lnTo>
                    <a:pt x="76" y="158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15" name="Freeform 65"/>
            <p:cNvSpPr>
              <a:spLocks noEditPoints="1"/>
            </p:cNvSpPr>
            <p:nvPr/>
          </p:nvSpPr>
          <p:spPr bwMode="auto">
            <a:xfrm>
              <a:off x="2463" y="528"/>
              <a:ext cx="1230" cy="1199"/>
            </a:xfrm>
            <a:custGeom>
              <a:avLst/>
              <a:gdLst>
                <a:gd name="T0" fmla="*/ 2904 w 521"/>
                <a:gd name="T1" fmla="*/ 1154 h 508"/>
                <a:gd name="T2" fmla="*/ 2670 w 521"/>
                <a:gd name="T3" fmla="*/ 946 h 508"/>
                <a:gd name="T4" fmla="*/ 2765 w 521"/>
                <a:gd name="T5" fmla="*/ 597 h 508"/>
                <a:gd name="T6" fmla="*/ 2453 w 521"/>
                <a:gd name="T7" fmla="*/ 519 h 508"/>
                <a:gd name="T8" fmla="*/ 2462 w 521"/>
                <a:gd name="T9" fmla="*/ 217 h 508"/>
                <a:gd name="T10" fmla="*/ 2113 w 521"/>
                <a:gd name="T11" fmla="*/ 279 h 508"/>
                <a:gd name="T12" fmla="*/ 1990 w 521"/>
                <a:gd name="T13" fmla="*/ 21 h 508"/>
                <a:gd name="T14" fmla="*/ 1667 w 521"/>
                <a:gd name="T15" fmla="*/ 196 h 508"/>
                <a:gd name="T16" fmla="*/ 1483 w 521"/>
                <a:gd name="T17" fmla="*/ 28 h 508"/>
                <a:gd name="T18" fmla="*/ 1232 w 521"/>
                <a:gd name="T19" fmla="*/ 279 h 508"/>
                <a:gd name="T20" fmla="*/ 930 w 521"/>
                <a:gd name="T21" fmla="*/ 234 h 508"/>
                <a:gd name="T22" fmla="*/ 781 w 521"/>
                <a:gd name="T23" fmla="*/ 536 h 508"/>
                <a:gd name="T24" fmla="*/ 500 w 521"/>
                <a:gd name="T25" fmla="*/ 552 h 508"/>
                <a:gd name="T26" fmla="*/ 467 w 521"/>
                <a:gd name="T27" fmla="*/ 880 h 508"/>
                <a:gd name="T28" fmla="*/ 172 w 521"/>
                <a:gd name="T29" fmla="*/ 996 h 508"/>
                <a:gd name="T30" fmla="*/ 274 w 521"/>
                <a:gd name="T31" fmla="*/ 1298 h 508"/>
                <a:gd name="T32" fmla="*/ 17 w 521"/>
                <a:gd name="T33" fmla="*/ 1520 h 508"/>
                <a:gd name="T34" fmla="*/ 229 w 521"/>
                <a:gd name="T35" fmla="*/ 1744 h 508"/>
                <a:gd name="T36" fmla="*/ 45 w 521"/>
                <a:gd name="T37" fmla="*/ 2032 h 508"/>
                <a:gd name="T38" fmla="*/ 335 w 521"/>
                <a:gd name="T39" fmla="*/ 2134 h 508"/>
                <a:gd name="T40" fmla="*/ 283 w 521"/>
                <a:gd name="T41" fmla="*/ 2457 h 508"/>
                <a:gd name="T42" fmla="*/ 614 w 521"/>
                <a:gd name="T43" fmla="*/ 2440 h 508"/>
                <a:gd name="T44" fmla="*/ 701 w 521"/>
                <a:gd name="T45" fmla="*/ 2747 h 508"/>
                <a:gd name="T46" fmla="*/ 1020 w 521"/>
                <a:gd name="T47" fmla="*/ 2601 h 508"/>
                <a:gd name="T48" fmla="*/ 1287 w 521"/>
                <a:gd name="T49" fmla="*/ 2830 h 508"/>
                <a:gd name="T50" fmla="*/ 1577 w 521"/>
                <a:gd name="T51" fmla="*/ 2573 h 508"/>
                <a:gd name="T52" fmla="*/ 1856 w 521"/>
                <a:gd name="T53" fmla="*/ 2674 h 508"/>
                <a:gd name="T54" fmla="*/ 2040 w 521"/>
                <a:gd name="T55" fmla="*/ 2334 h 508"/>
                <a:gd name="T56" fmla="*/ 2436 w 521"/>
                <a:gd name="T57" fmla="*/ 2245 h 508"/>
                <a:gd name="T58" fmla="*/ 2462 w 521"/>
                <a:gd name="T59" fmla="*/ 1905 h 508"/>
                <a:gd name="T60" fmla="*/ 2793 w 521"/>
                <a:gd name="T61" fmla="*/ 1695 h 508"/>
                <a:gd name="T62" fmla="*/ 2675 w 521"/>
                <a:gd name="T63" fmla="*/ 1409 h 508"/>
                <a:gd name="T64" fmla="*/ 1856 w 521"/>
                <a:gd name="T65" fmla="*/ 1371 h 508"/>
                <a:gd name="T66" fmla="*/ 1254 w 521"/>
                <a:gd name="T67" fmla="*/ 1834 h 508"/>
                <a:gd name="T68" fmla="*/ 1081 w 521"/>
                <a:gd name="T69" fmla="*/ 1048 h 508"/>
                <a:gd name="T70" fmla="*/ 1856 w 521"/>
                <a:gd name="T71" fmla="*/ 1371 h 5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"/>
                <a:gd name="T109" fmla="*/ 0 h 508"/>
                <a:gd name="T110" fmla="*/ 521 w 521"/>
                <a:gd name="T111" fmla="*/ 508 h 50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" h="508">
                  <a:moveTo>
                    <a:pt x="484" y="228"/>
                  </a:moveTo>
                  <a:cubicBezTo>
                    <a:pt x="521" y="207"/>
                    <a:pt x="521" y="207"/>
                    <a:pt x="521" y="207"/>
                  </a:cubicBezTo>
                  <a:cubicBezTo>
                    <a:pt x="521" y="175"/>
                    <a:pt x="521" y="175"/>
                    <a:pt x="521" y="175"/>
                  </a:cubicBezTo>
                  <a:cubicBezTo>
                    <a:pt x="479" y="170"/>
                    <a:pt x="479" y="170"/>
                    <a:pt x="479" y="170"/>
                  </a:cubicBezTo>
                  <a:cubicBezTo>
                    <a:pt x="468" y="136"/>
                    <a:pt x="468" y="136"/>
                    <a:pt x="468" y="136"/>
                  </a:cubicBezTo>
                  <a:cubicBezTo>
                    <a:pt x="496" y="107"/>
                    <a:pt x="496" y="107"/>
                    <a:pt x="496" y="107"/>
                  </a:cubicBezTo>
                  <a:cubicBezTo>
                    <a:pt x="482" y="83"/>
                    <a:pt x="482" y="83"/>
                    <a:pt x="482" y="83"/>
                  </a:cubicBezTo>
                  <a:cubicBezTo>
                    <a:pt x="440" y="93"/>
                    <a:pt x="440" y="93"/>
                    <a:pt x="440" y="93"/>
                  </a:cubicBezTo>
                  <a:cubicBezTo>
                    <a:pt x="425" y="79"/>
                    <a:pt x="425" y="79"/>
                    <a:pt x="425" y="79"/>
                  </a:cubicBezTo>
                  <a:cubicBezTo>
                    <a:pt x="442" y="39"/>
                    <a:pt x="442" y="39"/>
                    <a:pt x="442" y="39"/>
                  </a:cubicBezTo>
                  <a:cubicBezTo>
                    <a:pt x="415" y="25"/>
                    <a:pt x="415" y="25"/>
                    <a:pt x="415" y="25"/>
                  </a:cubicBezTo>
                  <a:cubicBezTo>
                    <a:pt x="379" y="50"/>
                    <a:pt x="379" y="50"/>
                    <a:pt x="379" y="50"/>
                  </a:cubicBezTo>
                  <a:cubicBezTo>
                    <a:pt x="359" y="42"/>
                    <a:pt x="359" y="42"/>
                    <a:pt x="359" y="42"/>
                  </a:cubicBezTo>
                  <a:cubicBezTo>
                    <a:pt x="357" y="4"/>
                    <a:pt x="357" y="4"/>
                    <a:pt x="357" y="4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299" y="35"/>
                    <a:pt x="299" y="35"/>
                    <a:pt x="299" y="35"/>
                  </a:cubicBezTo>
                  <a:cubicBezTo>
                    <a:pt x="281" y="36"/>
                    <a:pt x="281" y="36"/>
                    <a:pt x="281" y="36"/>
                  </a:cubicBezTo>
                  <a:cubicBezTo>
                    <a:pt x="266" y="5"/>
                    <a:pt x="266" y="5"/>
                    <a:pt x="266" y="5"/>
                  </a:cubicBezTo>
                  <a:cubicBezTo>
                    <a:pt x="235" y="13"/>
                    <a:pt x="235" y="13"/>
                    <a:pt x="235" y="13"/>
                  </a:cubicBezTo>
                  <a:cubicBezTo>
                    <a:pt x="221" y="50"/>
                    <a:pt x="221" y="50"/>
                    <a:pt x="221" y="50"/>
                  </a:cubicBezTo>
                  <a:cubicBezTo>
                    <a:pt x="195" y="62"/>
                    <a:pt x="195" y="62"/>
                    <a:pt x="195" y="6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28" y="106"/>
                    <a:pt x="128" y="106"/>
                    <a:pt x="128" y="106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75" y="172"/>
                    <a:pt x="75" y="172"/>
                    <a:pt x="75" y="172"/>
                  </a:cubicBezTo>
                  <a:cubicBezTo>
                    <a:pt x="31" y="179"/>
                    <a:pt x="31" y="179"/>
                    <a:pt x="31" y="179"/>
                  </a:cubicBezTo>
                  <a:cubicBezTo>
                    <a:pt x="19" y="209"/>
                    <a:pt x="19" y="209"/>
                    <a:pt x="19" y="209"/>
                  </a:cubicBezTo>
                  <a:cubicBezTo>
                    <a:pt x="49" y="233"/>
                    <a:pt x="49" y="233"/>
                    <a:pt x="49" y="233"/>
                  </a:cubicBezTo>
                  <a:cubicBezTo>
                    <a:pt x="45" y="249"/>
                    <a:pt x="45" y="249"/>
                    <a:pt x="45" y="249"/>
                  </a:cubicBezTo>
                  <a:cubicBezTo>
                    <a:pt x="3" y="273"/>
                    <a:pt x="3" y="273"/>
                    <a:pt x="3" y="27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41" y="313"/>
                    <a:pt x="41" y="313"/>
                    <a:pt x="41" y="313"/>
                  </a:cubicBezTo>
                  <a:cubicBezTo>
                    <a:pt x="41" y="328"/>
                    <a:pt x="41" y="328"/>
                    <a:pt x="41" y="328"/>
                  </a:cubicBezTo>
                  <a:cubicBezTo>
                    <a:pt x="8" y="365"/>
                    <a:pt x="8" y="365"/>
                    <a:pt x="8" y="365"/>
                  </a:cubicBezTo>
                  <a:cubicBezTo>
                    <a:pt x="16" y="392"/>
                    <a:pt x="16" y="392"/>
                    <a:pt x="16" y="392"/>
                  </a:cubicBezTo>
                  <a:cubicBezTo>
                    <a:pt x="60" y="383"/>
                    <a:pt x="60" y="383"/>
                    <a:pt x="60" y="383"/>
                  </a:cubicBezTo>
                  <a:cubicBezTo>
                    <a:pt x="70" y="398"/>
                    <a:pt x="70" y="398"/>
                    <a:pt x="70" y="398"/>
                  </a:cubicBezTo>
                  <a:cubicBezTo>
                    <a:pt x="51" y="441"/>
                    <a:pt x="51" y="441"/>
                    <a:pt x="51" y="441"/>
                  </a:cubicBezTo>
                  <a:cubicBezTo>
                    <a:pt x="68" y="462"/>
                    <a:pt x="68" y="462"/>
                    <a:pt x="68" y="462"/>
                  </a:cubicBezTo>
                  <a:cubicBezTo>
                    <a:pt x="110" y="438"/>
                    <a:pt x="110" y="438"/>
                    <a:pt x="110" y="438"/>
                  </a:cubicBezTo>
                  <a:cubicBezTo>
                    <a:pt x="128" y="446"/>
                    <a:pt x="128" y="446"/>
                    <a:pt x="128" y="446"/>
                  </a:cubicBezTo>
                  <a:cubicBezTo>
                    <a:pt x="126" y="493"/>
                    <a:pt x="126" y="493"/>
                    <a:pt x="126" y="493"/>
                  </a:cubicBezTo>
                  <a:cubicBezTo>
                    <a:pt x="155" y="502"/>
                    <a:pt x="155" y="502"/>
                    <a:pt x="155" y="502"/>
                  </a:cubicBezTo>
                  <a:cubicBezTo>
                    <a:pt x="183" y="467"/>
                    <a:pt x="183" y="467"/>
                    <a:pt x="183" y="467"/>
                  </a:cubicBezTo>
                  <a:cubicBezTo>
                    <a:pt x="220" y="470"/>
                    <a:pt x="220" y="470"/>
                    <a:pt x="220" y="470"/>
                  </a:cubicBezTo>
                  <a:cubicBezTo>
                    <a:pt x="231" y="508"/>
                    <a:pt x="231" y="508"/>
                    <a:pt x="231" y="508"/>
                  </a:cubicBezTo>
                  <a:cubicBezTo>
                    <a:pt x="270" y="503"/>
                    <a:pt x="270" y="503"/>
                    <a:pt x="270" y="503"/>
                  </a:cubicBezTo>
                  <a:cubicBezTo>
                    <a:pt x="283" y="462"/>
                    <a:pt x="283" y="462"/>
                    <a:pt x="283" y="462"/>
                  </a:cubicBezTo>
                  <a:cubicBezTo>
                    <a:pt x="303" y="453"/>
                    <a:pt x="303" y="453"/>
                    <a:pt x="303" y="453"/>
                  </a:cubicBezTo>
                  <a:cubicBezTo>
                    <a:pt x="333" y="480"/>
                    <a:pt x="333" y="480"/>
                    <a:pt x="333" y="480"/>
                  </a:cubicBezTo>
                  <a:cubicBezTo>
                    <a:pt x="363" y="468"/>
                    <a:pt x="363" y="468"/>
                    <a:pt x="363" y="468"/>
                  </a:cubicBezTo>
                  <a:cubicBezTo>
                    <a:pt x="366" y="419"/>
                    <a:pt x="366" y="419"/>
                    <a:pt x="366" y="419"/>
                  </a:cubicBezTo>
                  <a:cubicBezTo>
                    <a:pt x="400" y="396"/>
                    <a:pt x="400" y="396"/>
                    <a:pt x="400" y="396"/>
                  </a:cubicBezTo>
                  <a:cubicBezTo>
                    <a:pt x="437" y="403"/>
                    <a:pt x="437" y="403"/>
                    <a:pt x="437" y="403"/>
                  </a:cubicBezTo>
                  <a:cubicBezTo>
                    <a:pt x="464" y="376"/>
                    <a:pt x="464" y="376"/>
                    <a:pt x="464" y="376"/>
                  </a:cubicBezTo>
                  <a:cubicBezTo>
                    <a:pt x="442" y="342"/>
                    <a:pt x="442" y="342"/>
                    <a:pt x="442" y="342"/>
                  </a:cubicBezTo>
                  <a:cubicBezTo>
                    <a:pt x="458" y="314"/>
                    <a:pt x="458" y="314"/>
                    <a:pt x="458" y="314"/>
                  </a:cubicBezTo>
                  <a:cubicBezTo>
                    <a:pt x="501" y="304"/>
                    <a:pt x="501" y="304"/>
                    <a:pt x="501" y="304"/>
                  </a:cubicBezTo>
                  <a:cubicBezTo>
                    <a:pt x="512" y="274"/>
                    <a:pt x="512" y="274"/>
                    <a:pt x="512" y="274"/>
                  </a:cubicBezTo>
                  <a:cubicBezTo>
                    <a:pt x="480" y="253"/>
                    <a:pt x="480" y="253"/>
                    <a:pt x="480" y="253"/>
                  </a:cubicBezTo>
                  <a:lnTo>
                    <a:pt x="484" y="228"/>
                  </a:lnTo>
                  <a:close/>
                  <a:moveTo>
                    <a:pt x="333" y="246"/>
                  </a:moveTo>
                  <a:cubicBezTo>
                    <a:pt x="327" y="264"/>
                    <a:pt x="315" y="285"/>
                    <a:pt x="301" y="298"/>
                  </a:cubicBezTo>
                  <a:cubicBezTo>
                    <a:pt x="281" y="317"/>
                    <a:pt x="253" y="329"/>
                    <a:pt x="225" y="329"/>
                  </a:cubicBezTo>
                  <a:cubicBezTo>
                    <a:pt x="203" y="328"/>
                    <a:pt x="183" y="319"/>
                    <a:pt x="171" y="300"/>
                  </a:cubicBezTo>
                  <a:cubicBezTo>
                    <a:pt x="150" y="265"/>
                    <a:pt x="165" y="214"/>
                    <a:pt x="194" y="188"/>
                  </a:cubicBezTo>
                  <a:cubicBezTo>
                    <a:pt x="214" y="170"/>
                    <a:pt x="245" y="159"/>
                    <a:pt x="272" y="159"/>
                  </a:cubicBezTo>
                  <a:cubicBezTo>
                    <a:pt x="321" y="160"/>
                    <a:pt x="345" y="204"/>
                    <a:pt x="333" y="24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16" name="Freeform 66"/>
            <p:cNvSpPr>
              <a:spLocks noEditPoints="1"/>
            </p:cNvSpPr>
            <p:nvPr/>
          </p:nvSpPr>
          <p:spPr bwMode="auto">
            <a:xfrm>
              <a:off x="2463" y="537"/>
              <a:ext cx="1230" cy="1190"/>
            </a:xfrm>
            <a:custGeom>
              <a:avLst/>
              <a:gdLst>
                <a:gd name="T0" fmla="*/ 2446 w 521"/>
                <a:gd name="T1" fmla="*/ 189 h 504"/>
                <a:gd name="T2" fmla="*/ 2368 w 521"/>
                <a:gd name="T3" fmla="*/ 418 h 504"/>
                <a:gd name="T4" fmla="*/ 2002 w 521"/>
                <a:gd name="T5" fmla="*/ 201 h 504"/>
                <a:gd name="T6" fmla="*/ 1978 w 521"/>
                <a:gd name="T7" fmla="*/ 0 h 504"/>
                <a:gd name="T8" fmla="*/ 2002 w 521"/>
                <a:gd name="T9" fmla="*/ 201 h 504"/>
                <a:gd name="T10" fmla="*/ 106 w 521"/>
                <a:gd name="T11" fmla="*/ 1138 h 504"/>
                <a:gd name="T12" fmla="*/ 262 w 521"/>
                <a:gd name="T13" fmla="*/ 1266 h 504"/>
                <a:gd name="T14" fmla="*/ 2682 w 521"/>
                <a:gd name="T15" fmla="*/ 1237 h 504"/>
                <a:gd name="T16" fmla="*/ 2675 w 521"/>
                <a:gd name="T17" fmla="*/ 1384 h 504"/>
                <a:gd name="T18" fmla="*/ 2904 w 521"/>
                <a:gd name="T19" fmla="*/ 1131 h 504"/>
                <a:gd name="T20" fmla="*/ 2887 w 521"/>
                <a:gd name="T21" fmla="*/ 954 h 504"/>
                <a:gd name="T22" fmla="*/ 2682 w 521"/>
                <a:gd name="T23" fmla="*/ 1237 h 504"/>
                <a:gd name="T24" fmla="*/ 954 w 521"/>
                <a:gd name="T25" fmla="*/ 1650 h 504"/>
                <a:gd name="T26" fmla="*/ 1516 w 521"/>
                <a:gd name="T27" fmla="*/ 864 h 504"/>
                <a:gd name="T28" fmla="*/ 1504 w 521"/>
                <a:gd name="T29" fmla="*/ 852 h 504"/>
                <a:gd name="T30" fmla="*/ 942 w 521"/>
                <a:gd name="T31" fmla="*/ 1639 h 504"/>
                <a:gd name="T32" fmla="*/ 2658 w 521"/>
                <a:gd name="T33" fmla="*/ 909 h 504"/>
                <a:gd name="T34" fmla="*/ 2609 w 521"/>
                <a:gd name="T35" fmla="*/ 737 h 504"/>
                <a:gd name="T36" fmla="*/ 2687 w 521"/>
                <a:gd name="T37" fmla="*/ 442 h 504"/>
                <a:gd name="T38" fmla="*/ 2748 w 521"/>
                <a:gd name="T39" fmla="*/ 562 h 504"/>
                <a:gd name="T40" fmla="*/ 2658 w 521"/>
                <a:gd name="T41" fmla="*/ 909 h 504"/>
                <a:gd name="T42" fmla="*/ 852 w 521"/>
                <a:gd name="T43" fmla="*/ 2765 h 504"/>
                <a:gd name="T44" fmla="*/ 701 w 521"/>
                <a:gd name="T45" fmla="*/ 2727 h 504"/>
                <a:gd name="T46" fmla="*/ 1020 w 521"/>
                <a:gd name="T47" fmla="*/ 2581 h 504"/>
                <a:gd name="T48" fmla="*/ 1209 w 521"/>
                <a:gd name="T49" fmla="*/ 2588 h 504"/>
                <a:gd name="T50" fmla="*/ 701 w 521"/>
                <a:gd name="T51" fmla="*/ 2453 h 504"/>
                <a:gd name="T52" fmla="*/ 368 w 521"/>
                <a:gd name="T53" fmla="*/ 2536 h 504"/>
                <a:gd name="T54" fmla="*/ 614 w 521"/>
                <a:gd name="T55" fmla="*/ 2420 h 504"/>
                <a:gd name="T56" fmla="*/ 701 w 521"/>
                <a:gd name="T57" fmla="*/ 2453 h 504"/>
                <a:gd name="T58" fmla="*/ 2536 w 521"/>
                <a:gd name="T59" fmla="*/ 1717 h 504"/>
                <a:gd name="T60" fmla="*/ 2569 w 521"/>
                <a:gd name="T61" fmla="*/ 2064 h 504"/>
                <a:gd name="T62" fmla="*/ 2219 w 521"/>
                <a:gd name="T63" fmla="*/ 2168 h 504"/>
                <a:gd name="T64" fmla="*/ 2007 w 521"/>
                <a:gd name="T65" fmla="*/ 2576 h 504"/>
                <a:gd name="T66" fmla="*/ 1679 w 521"/>
                <a:gd name="T67" fmla="*/ 2486 h 504"/>
                <a:gd name="T68" fmla="*/ 1494 w 521"/>
                <a:gd name="T69" fmla="*/ 2765 h 504"/>
                <a:gd name="T70" fmla="*/ 1287 w 521"/>
                <a:gd name="T71" fmla="*/ 2810 h 504"/>
                <a:gd name="T72" fmla="*/ 1577 w 521"/>
                <a:gd name="T73" fmla="*/ 2552 h 504"/>
                <a:gd name="T74" fmla="*/ 1856 w 521"/>
                <a:gd name="T75" fmla="*/ 2654 h 504"/>
                <a:gd name="T76" fmla="*/ 2040 w 521"/>
                <a:gd name="T77" fmla="*/ 2314 h 504"/>
                <a:gd name="T78" fmla="*/ 2436 w 521"/>
                <a:gd name="T79" fmla="*/ 2224 h 504"/>
                <a:gd name="T80" fmla="*/ 2462 w 521"/>
                <a:gd name="T81" fmla="*/ 1884 h 504"/>
                <a:gd name="T82" fmla="*/ 2793 w 521"/>
                <a:gd name="T83" fmla="*/ 1672 h 504"/>
                <a:gd name="T84" fmla="*/ 2838 w 521"/>
                <a:gd name="T85" fmla="*/ 1495 h 504"/>
                <a:gd name="T86" fmla="*/ 83 w 521"/>
                <a:gd name="T87" fmla="*/ 2151 h 504"/>
                <a:gd name="T88" fmla="*/ 335 w 521"/>
                <a:gd name="T89" fmla="*/ 2118 h 504"/>
                <a:gd name="T90" fmla="*/ 83 w 521"/>
                <a:gd name="T91" fmla="*/ 2151 h 504"/>
                <a:gd name="T92" fmla="*/ 5 w 521"/>
                <a:gd name="T93" fmla="*/ 1662 h 504"/>
                <a:gd name="T94" fmla="*/ 217 w 521"/>
                <a:gd name="T95" fmla="*/ 1717 h 504"/>
                <a:gd name="T96" fmla="*/ 1561 w 521"/>
                <a:gd name="T97" fmla="*/ 168 h 504"/>
                <a:gd name="T98" fmla="*/ 1471 w 521"/>
                <a:gd name="T99" fmla="*/ 5 h 504"/>
                <a:gd name="T100" fmla="*/ 1561 w 521"/>
                <a:gd name="T101" fmla="*/ 168 h 50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21"/>
                <a:gd name="T154" fmla="*/ 0 h 504"/>
                <a:gd name="T155" fmla="*/ 521 w 521"/>
                <a:gd name="T156" fmla="*/ 504 h 50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21" h="504">
                  <a:moveTo>
                    <a:pt x="442" y="35"/>
                  </a:moveTo>
                  <a:cubicBezTo>
                    <a:pt x="439" y="34"/>
                    <a:pt x="439" y="34"/>
                    <a:pt x="439" y="34"/>
                  </a:cubicBezTo>
                  <a:cubicBezTo>
                    <a:pt x="423" y="73"/>
                    <a:pt x="423" y="73"/>
                    <a:pt x="423" y="73"/>
                  </a:cubicBezTo>
                  <a:cubicBezTo>
                    <a:pt x="425" y="75"/>
                    <a:pt x="425" y="75"/>
                    <a:pt x="425" y="75"/>
                  </a:cubicBezTo>
                  <a:lnTo>
                    <a:pt x="442" y="35"/>
                  </a:lnTo>
                  <a:close/>
                  <a:moveTo>
                    <a:pt x="359" y="36"/>
                  </a:moveTo>
                  <a:cubicBezTo>
                    <a:pt x="357" y="0"/>
                    <a:pt x="357" y="0"/>
                    <a:pt x="357" y="0"/>
                  </a:cubicBezTo>
                  <a:cubicBezTo>
                    <a:pt x="355" y="0"/>
                    <a:pt x="355" y="0"/>
                    <a:pt x="355" y="0"/>
                  </a:cubicBezTo>
                  <a:cubicBezTo>
                    <a:pt x="357" y="35"/>
                    <a:pt x="357" y="35"/>
                    <a:pt x="357" y="35"/>
                  </a:cubicBezTo>
                  <a:lnTo>
                    <a:pt x="359" y="36"/>
                  </a:lnTo>
                  <a:close/>
                  <a:moveTo>
                    <a:pt x="47" y="226"/>
                  </a:moveTo>
                  <a:cubicBezTo>
                    <a:pt x="19" y="204"/>
                    <a:pt x="19" y="204"/>
                    <a:pt x="19" y="204"/>
                  </a:cubicBezTo>
                  <a:cubicBezTo>
                    <a:pt x="19" y="205"/>
                    <a:pt x="19" y="205"/>
                    <a:pt x="19" y="205"/>
                  </a:cubicBezTo>
                  <a:cubicBezTo>
                    <a:pt x="47" y="227"/>
                    <a:pt x="47" y="227"/>
                    <a:pt x="47" y="227"/>
                  </a:cubicBezTo>
                  <a:lnTo>
                    <a:pt x="47" y="226"/>
                  </a:lnTo>
                  <a:close/>
                  <a:moveTo>
                    <a:pt x="481" y="222"/>
                  </a:moveTo>
                  <a:cubicBezTo>
                    <a:pt x="477" y="246"/>
                    <a:pt x="477" y="246"/>
                    <a:pt x="477" y="246"/>
                  </a:cubicBezTo>
                  <a:cubicBezTo>
                    <a:pt x="480" y="248"/>
                    <a:pt x="480" y="248"/>
                    <a:pt x="480" y="248"/>
                  </a:cubicBezTo>
                  <a:cubicBezTo>
                    <a:pt x="484" y="224"/>
                    <a:pt x="484" y="224"/>
                    <a:pt x="484" y="224"/>
                  </a:cubicBezTo>
                  <a:cubicBezTo>
                    <a:pt x="521" y="203"/>
                    <a:pt x="521" y="203"/>
                    <a:pt x="521" y="203"/>
                  </a:cubicBezTo>
                  <a:cubicBezTo>
                    <a:pt x="521" y="171"/>
                    <a:pt x="521" y="171"/>
                    <a:pt x="521" y="171"/>
                  </a:cubicBezTo>
                  <a:cubicBezTo>
                    <a:pt x="518" y="171"/>
                    <a:pt x="518" y="171"/>
                    <a:pt x="518" y="171"/>
                  </a:cubicBezTo>
                  <a:cubicBezTo>
                    <a:pt x="519" y="201"/>
                    <a:pt x="519" y="201"/>
                    <a:pt x="519" y="201"/>
                  </a:cubicBezTo>
                  <a:lnTo>
                    <a:pt x="481" y="222"/>
                  </a:lnTo>
                  <a:close/>
                  <a:moveTo>
                    <a:pt x="178" y="305"/>
                  </a:moveTo>
                  <a:cubicBezTo>
                    <a:pt x="176" y="302"/>
                    <a:pt x="173" y="299"/>
                    <a:pt x="171" y="296"/>
                  </a:cubicBezTo>
                  <a:cubicBezTo>
                    <a:pt x="150" y="261"/>
                    <a:pt x="165" y="210"/>
                    <a:pt x="194" y="184"/>
                  </a:cubicBezTo>
                  <a:cubicBezTo>
                    <a:pt x="214" y="166"/>
                    <a:pt x="245" y="155"/>
                    <a:pt x="272" y="155"/>
                  </a:cubicBezTo>
                  <a:cubicBezTo>
                    <a:pt x="290" y="156"/>
                    <a:pt x="305" y="162"/>
                    <a:pt x="316" y="172"/>
                  </a:cubicBezTo>
                  <a:cubicBezTo>
                    <a:pt x="305" y="161"/>
                    <a:pt x="289" y="153"/>
                    <a:pt x="270" y="153"/>
                  </a:cubicBezTo>
                  <a:cubicBezTo>
                    <a:pt x="242" y="152"/>
                    <a:pt x="212" y="163"/>
                    <a:pt x="191" y="182"/>
                  </a:cubicBezTo>
                  <a:cubicBezTo>
                    <a:pt x="163" y="208"/>
                    <a:pt x="147" y="259"/>
                    <a:pt x="169" y="294"/>
                  </a:cubicBezTo>
                  <a:cubicBezTo>
                    <a:pt x="172" y="298"/>
                    <a:pt x="175" y="302"/>
                    <a:pt x="178" y="305"/>
                  </a:cubicBezTo>
                  <a:close/>
                  <a:moveTo>
                    <a:pt x="477" y="163"/>
                  </a:moveTo>
                  <a:cubicBezTo>
                    <a:pt x="478" y="164"/>
                    <a:pt x="478" y="164"/>
                    <a:pt x="478" y="164"/>
                  </a:cubicBezTo>
                  <a:cubicBezTo>
                    <a:pt x="468" y="132"/>
                    <a:pt x="468" y="132"/>
                    <a:pt x="468" y="132"/>
                  </a:cubicBezTo>
                  <a:cubicBezTo>
                    <a:pt x="496" y="103"/>
                    <a:pt x="496" y="103"/>
                    <a:pt x="496" y="103"/>
                  </a:cubicBezTo>
                  <a:cubicBezTo>
                    <a:pt x="482" y="79"/>
                    <a:pt x="482" y="79"/>
                    <a:pt x="482" y="79"/>
                  </a:cubicBezTo>
                  <a:cubicBezTo>
                    <a:pt x="481" y="79"/>
                    <a:pt x="481" y="79"/>
                    <a:pt x="481" y="79"/>
                  </a:cubicBezTo>
                  <a:cubicBezTo>
                    <a:pt x="493" y="101"/>
                    <a:pt x="493" y="101"/>
                    <a:pt x="493" y="101"/>
                  </a:cubicBezTo>
                  <a:cubicBezTo>
                    <a:pt x="465" y="130"/>
                    <a:pt x="465" y="130"/>
                    <a:pt x="465" y="130"/>
                  </a:cubicBezTo>
                  <a:lnTo>
                    <a:pt x="477" y="163"/>
                  </a:lnTo>
                  <a:close/>
                  <a:moveTo>
                    <a:pt x="181" y="461"/>
                  </a:moveTo>
                  <a:cubicBezTo>
                    <a:pt x="153" y="496"/>
                    <a:pt x="153" y="496"/>
                    <a:pt x="153" y="496"/>
                  </a:cubicBezTo>
                  <a:cubicBezTo>
                    <a:pt x="126" y="488"/>
                    <a:pt x="126" y="488"/>
                    <a:pt x="126" y="488"/>
                  </a:cubicBezTo>
                  <a:cubicBezTo>
                    <a:pt x="126" y="489"/>
                    <a:pt x="126" y="489"/>
                    <a:pt x="126" y="489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83" y="463"/>
                    <a:pt x="183" y="463"/>
                    <a:pt x="183" y="463"/>
                  </a:cubicBezTo>
                  <a:cubicBezTo>
                    <a:pt x="218" y="466"/>
                    <a:pt x="218" y="466"/>
                    <a:pt x="218" y="466"/>
                  </a:cubicBezTo>
                  <a:cubicBezTo>
                    <a:pt x="217" y="464"/>
                    <a:pt x="217" y="464"/>
                    <a:pt x="217" y="464"/>
                  </a:cubicBezTo>
                  <a:lnTo>
                    <a:pt x="181" y="461"/>
                  </a:lnTo>
                  <a:close/>
                  <a:moveTo>
                    <a:pt x="126" y="440"/>
                  </a:moveTo>
                  <a:cubicBezTo>
                    <a:pt x="108" y="432"/>
                    <a:pt x="108" y="432"/>
                    <a:pt x="108" y="432"/>
                  </a:cubicBezTo>
                  <a:cubicBezTo>
                    <a:pt x="66" y="455"/>
                    <a:pt x="66" y="455"/>
                    <a:pt x="66" y="455"/>
                  </a:cubicBezTo>
                  <a:cubicBezTo>
                    <a:pt x="68" y="458"/>
                    <a:pt x="68" y="458"/>
                    <a:pt x="68" y="458"/>
                  </a:cubicBezTo>
                  <a:cubicBezTo>
                    <a:pt x="110" y="434"/>
                    <a:pt x="110" y="434"/>
                    <a:pt x="110" y="434"/>
                  </a:cubicBezTo>
                  <a:cubicBezTo>
                    <a:pt x="126" y="441"/>
                    <a:pt x="126" y="441"/>
                    <a:pt x="126" y="441"/>
                  </a:cubicBezTo>
                  <a:lnTo>
                    <a:pt x="126" y="440"/>
                  </a:lnTo>
                  <a:close/>
                  <a:moveTo>
                    <a:pt x="498" y="298"/>
                  </a:moveTo>
                  <a:cubicBezTo>
                    <a:pt x="455" y="308"/>
                    <a:pt x="455" y="308"/>
                    <a:pt x="455" y="308"/>
                  </a:cubicBezTo>
                  <a:cubicBezTo>
                    <a:pt x="440" y="335"/>
                    <a:pt x="440" y="335"/>
                    <a:pt x="440" y="335"/>
                  </a:cubicBezTo>
                  <a:cubicBezTo>
                    <a:pt x="461" y="370"/>
                    <a:pt x="461" y="370"/>
                    <a:pt x="461" y="370"/>
                  </a:cubicBezTo>
                  <a:cubicBezTo>
                    <a:pt x="434" y="397"/>
                    <a:pt x="434" y="397"/>
                    <a:pt x="434" y="397"/>
                  </a:cubicBezTo>
                  <a:cubicBezTo>
                    <a:pt x="398" y="389"/>
                    <a:pt x="398" y="389"/>
                    <a:pt x="398" y="389"/>
                  </a:cubicBezTo>
                  <a:cubicBezTo>
                    <a:pt x="363" y="413"/>
                    <a:pt x="363" y="413"/>
                    <a:pt x="363" y="413"/>
                  </a:cubicBezTo>
                  <a:cubicBezTo>
                    <a:pt x="360" y="462"/>
                    <a:pt x="360" y="462"/>
                    <a:pt x="360" y="462"/>
                  </a:cubicBezTo>
                  <a:cubicBezTo>
                    <a:pt x="331" y="474"/>
                    <a:pt x="331" y="474"/>
                    <a:pt x="331" y="474"/>
                  </a:cubicBezTo>
                  <a:cubicBezTo>
                    <a:pt x="301" y="446"/>
                    <a:pt x="301" y="446"/>
                    <a:pt x="301" y="446"/>
                  </a:cubicBezTo>
                  <a:cubicBezTo>
                    <a:pt x="281" y="456"/>
                    <a:pt x="281" y="456"/>
                    <a:pt x="281" y="456"/>
                  </a:cubicBezTo>
                  <a:cubicBezTo>
                    <a:pt x="268" y="496"/>
                    <a:pt x="268" y="496"/>
                    <a:pt x="268" y="496"/>
                  </a:cubicBezTo>
                  <a:cubicBezTo>
                    <a:pt x="230" y="501"/>
                    <a:pt x="230" y="501"/>
                    <a:pt x="230" y="501"/>
                  </a:cubicBezTo>
                  <a:cubicBezTo>
                    <a:pt x="231" y="504"/>
                    <a:pt x="231" y="504"/>
                    <a:pt x="231" y="504"/>
                  </a:cubicBezTo>
                  <a:cubicBezTo>
                    <a:pt x="270" y="499"/>
                    <a:pt x="270" y="499"/>
                    <a:pt x="270" y="499"/>
                  </a:cubicBezTo>
                  <a:cubicBezTo>
                    <a:pt x="283" y="458"/>
                    <a:pt x="283" y="458"/>
                    <a:pt x="283" y="458"/>
                  </a:cubicBezTo>
                  <a:cubicBezTo>
                    <a:pt x="303" y="449"/>
                    <a:pt x="303" y="449"/>
                    <a:pt x="303" y="449"/>
                  </a:cubicBezTo>
                  <a:cubicBezTo>
                    <a:pt x="333" y="476"/>
                    <a:pt x="333" y="476"/>
                    <a:pt x="333" y="476"/>
                  </a:cubicBezTo>
                  <a:cubicBezTo>
                    <a:pt x="363" y="464"/>
                    <a:pt x="363" y="464"/>
                    <a:pt x="363" y="464"/>
                  </a:cubicBezTo>
                  <a:cubicBezTo>
                    <a:pt x="366" y="415"/>
                    <a:pt x="366" y="415"/>
                    <a:pt x="366" y="415"/>
                  </a:cubicBezTo>
                  <a:cubicBezTo>
                    <a:pt x="400" y="392"/>
                    <a:pt x="400" y="392"/>
                    <a:pt x="400" y="392"/>
                  </a:cubicBezTo>
                  <a:cubicBezTo>
                    <a:pt x="437" y="399"/>
                    <a:pt x="437" y="399"/>
                    <a:pt x="437" y="399"/>
                  </a:cubicBezTo>
                  <a:cubicBezTo>
                    <a:pt x="464" y="372"/>
                    <a:pt x="464" y="372"/>
                    <a:pt x="464" y="372"/>
                  </a:cubicBezTo>
                  <a:cubicBezTo>
                    <a:pt x="442" y="338"/>
                    <a:pt x="442" y="338"/>
                    <a:pt x="442" y="338"/>
                  </a:cubicBezTo>
                  <a:cubicBezTo>
                    <a:pt x="458" y="310"/>
                    <a:pt x="458" y="310"/>
                    <a:pt x="458" y="310"/>
                  </a:cubicBezTo>
                  <a:cubicBezTo>
                    <a:pt x="501" y="300"/>
                    <a:pt x="501" y="300"/>
                    <a:pt x="501" y="300"/>
                  </a:cubicBezTo>
                  <a:cubicBezTo>
                    <a:pt x="512" y="270"/>
                    <a:pt x="512" y="270"/>
                    <a:pt x="512" y="270"/>
                  </a:cubicBezTo>
                  <a:cubicBezTo>
                    <a:pt x="509" y="268"/>
                    <a:pt x="509" y="268"/>
                    <a:pt x="509" y="268"/>
                  </a:cubicBezTo>
                  <a:lnTo>
                    <a:pt x="498" y="298"/>
                  </a:lnTo>
                  <a:close/>
                  <a:moveTo>
                    <a:pt x="15" y="386"/>
                  </a:moveTo>
                  <a:cubicBezTo>
                    <a:pt x="16" y="388"/>
                    <a:pt x="16" y="388"/>
                    <a:pt x="16" y="388"/>
                  </a:cubicBezTo>
                  <a:cubicBezTo>
                    <a:pt x="60" y="380"/>
                    <a:pt x="60" y="380"/>
                    <a:pt x="60" y="380"/>
                  </a:cubicBezTo>
                  <a:cubicBezTo>
                    <a:pt x="58" y="377"/>
                    <a:pt x="58" y="377"/>
                    <a:pt x="58" y="377"/>
                  </a:cubicBezTo>
                  <a:lnTo>
                    <a:pt x="15" y="386"/>
                  </a:lnTo>
                  <a:close/>
                  <a:moveTo>
                    <a:pt x="39" y="306"/>
                  </a:moveTo>
                  <a:cubicBezTo>
                    <a:pt x="1" y="298"/>
                    <a:pt x="1" y="298"/>
                    <a:pt x="1" y="298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39" y="308"/>
                    <a:pt x="39" y="308"/>
                    <a:pt x="39" y="308"/>
                  </a:cubicBezTo>
                  <a:lnTo>
                    <a:pt x="39" y="306"/>
                  </a:lnTo>
                  <a:close/>
                  <a:moveTo>
                    <a:pt x="280" y="30"/>
                  </a:moveTo>
                  <a:cubicBezTo>
                    <a:pt x="266" y="1"/>
                    <a:pt x="266" y="1"/>
                    <a:pt x="266" y="1"/>
                  </a:cubicBezTo>
                  <a:cubicBezTo>
                    <a:pt x="264" y="1"/>
                    <a:pt x="264" y="1"/>
                    <a:pt x="264" y="1"/>
                  </a:cubicBezTo>
                  <a:cubicBezTo>
                    <a:pt x="279" y="30"/>
                    <a:pt x="279" y="30"/>
                    <a:pt x="279" y="30"/>
                  </a:cubicBezTo>
                  <a:lnTo>
                    <a:pt x="280" y="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17" name="Freeform 67"/>
            <p:cNvSpPr>
              <a:spLocks/>
            </p:cNvSpPr>
            <p:nvPr/>
          </p:nvSpPr>
          <p:spPr bwMode="auto">
            <a:xfrm>
              <a:off x="2817" y="903"/>
              <a:ext cx="430" cy="387"/>
            </a:xfrm>
            <a:custGeom>
              <a:avLst/>
              <a:gdLst>
                <a:gd name="T0" fmla="*/ 435 w 182"/>
                <a:gd name="T1" fmla="*/ 373 h 164"/>
                <a:gd name="T2" fmla="*/ 877 w 182"/>
                <a:gd name="T3" fmla="*/ 212 h 164"/>
                <a:gd name="T4" fmla="*/ 1016 w 182"/>
                <a:gd name="T5" fmla="*/ 238 h 164"/>
                <a:gd name="T6" fmla="*/ 680 w 182"/>
                <a:gd name="T7" fmla="*/ 0 h 164"/>
                <a:gd name="T8" fmla="*/ 246 w 182"/>
                <a:gd name="T9" fmla="*/ 160 h 164"/>
                <a:gd name="T10" fmla="*/ 118 w 182"/>
                <a:gd name="T11" fmla="*/ 786 h 164"/>
                <a:gd name="T12" fmla="*/ 279 w 182"/>
                <a:gd name="T13" fmla="*/ 913 h 164"/>
                <a:gd name="T14" fmla="*/ 435 w 182"/>
                <a:gd name="T15" fmla="*/ 373 h 1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2"/>
                <a:gd name="T25" fmla="*/ 0 h 164"/>
                <a:gd name="T26" fmla="*/ 182 w 182"/>
                <a:gd name="T27" fmla="*/ 164 h 1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2" h="164">
                  <a:moveTo>
                    <a:pt x="78" y="67"/>
                  </a:moveTo>
                  <a:cubicBezTo>
                    <a:pt x="99" y="48"/>
                    <a:pt x="129" y="37"/>
                    <a:pt x="157" y="38"/>
                  </a:cubicBezTo>
                  <a:cubicBezTo>
                    <a:pt x="166" y="38"/>
                    <a:pt x="175" y="40"/>
                    <a:pt x="182" y="43"/>
                  </a:cubicBezTo>
                  <a:cubicBezTo>
                    <a:pt x="174" y="19"/>
                    <a:pt x="153" y="1"/>
                    <a:pt x="122" y="0"/>
                  </a:cubicBezTo>
                  <a:cubicBezTo>
                    <a:pt x="95" y="0"/>
                    <a:pt x="64" y="11"/>
                    <a:pt x="44" y="29"/>
                  </a:cubicBezTo>
                  <a:cubicBezTo>
                    <a:pt x="15" y="55"/>
                    <a:pt x="0" y="106"/>
                    <a:pt x="21" y="141"/>
                  </a:cubicBezTo>
                  <a:cubicBezTo>
                    <a:pt x="28" y="152"/>
                    <a:pt x="38" y="160"/>
                    <a:pt x="50" y="164"/>
                  </a:cubicBezTo>
                  <a:cubicBezTo>
                    <a:pt x="39" y="131"/>
                    <a:pt x="53" y="90"/>
                    <a:pt x="78" y="67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18" name="Freeform 68"/>
            <p:cNvSpPr>
              <a:spLocks/>
            </p:cNvSpPr>
            <p:nvPr/>
          </p:nvSpPr>
          <p:spPr bwMode="auto">
            <a:xfrm>
              <a:off x="3124" y="528"/>
              <a:ext cx="569" cy="555"/>
            </a:xfrm>
            <a:custGeom>
              <a:avLst/>
              <a:gdLst>
                <a:gd name="T0" fmla="*/ 1343 w 241"/>
                <a:gd name="T1" fmla="*/ 975 h 235"/>
                <a:gd name="T2" fmla="*/ 1110 w 241"/>
                <a:gd name="T3" fmla="*/ 947 h 235"/>
                <a:gd name="T4" fmla="*/ 1048 w 241"/>
                <a:gd name="T5" fmla="*/ 758 h 235"/>
                <a:gd name="T6" fmla="*/ 1204 w 241"/>
                <a:gd name="T7" fmla="*/ 598 h 235"/>
                <a:gd name="T8" fmla="*/ 1126 w 241"/>
                <a:gd name="T9" fmla="*/ 463 h 235"/>
                <a:gd name="T10" fmla="*/ 892 w 241"/>
                <a:gd name="T11" fmla="*/ 520 h 235"/>
                <a:gd name="T12" fmla="*/ 807 w 241"/>
                <a:gd name="T13" fmla="*/ 442 h 235"/>
                <a:gd name="T14" fmla="*/ 902 w 241"/>
                <a:gd name="T15" fmla="*/ 217 h 235"/>
                <a:gd name="T16" fmla="*/ 753 w 241"/>
                <a:gd name="T17" fmla="*/ 139 h 235"/>
                <a:gd name="T18" fmla="*/ 552 w 241"/>
                <a:gd name="T19" fmla="*/ 279 h 235"/>
                <a:gd name="T20" fmla="*/ 442 w 241"/>
                <a:gd name="T21" fmla="*/ 234 h 235"/>
                <a:gd name="T22" fmla="*/ 430 w 241"/>
                <a:gd name="T23" fmla="*/ 21 h 235"/>
                <a:gd name="T24" fmla="*/ 262 w 241"/>
                <a:gd name="T25" fmla="*/ 0 h 235"/>
                <a:gd name="T26" fmla="*/ 262 w 241"/>
                <a:gd name="T27" fmla="*/ 5 h 235"/>
                <a:gd name="T28" fmla="*/ 0 w 241"/>
                <a:gd name="T29" fmla="*/ 893 h 235"/>
                <a:gd name="T30" fmla="*/ 307 w 241"/>
                <a:gd name="T31" fmla="*/ 1311 h 235"/>
                <a:gd name="T32" fmla="*/ 1343 w 241"/>
                <a:gd name="T33" fmla="*/ 987 h 235"/>
                <a:gd name="T34" fmla="*/ 1343 w 241"/>
                <a:gd name="T35" fmla="*/ 975 h 2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1"/>
                <a:gd name="T55" fmla="*/ 0 h 235"/>
                <a:gd name="T56" fmla="*/ 241 w 241"/>
                <a:gd name="T57" fmla="*/ 235 h 23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1" h="235">
                  <a:moveTo>
                    <a:pt x="241" y="175"/>
                  </a:moveTo>
                  <a:cubicBezTo>
                    <a:pt x="199" y="170"/>
                    <a:pt x="199" y="170"/>
                    <a:pt x="199" y="170"/>
                  </a:cubicBezTo>
                  <a:cubicBezTo>
                    <a:pt x="188" y="136"/>
                    <a:pt x="188" y="136"/>
                    <a:pt x="188" y="136"/>
                  </a:cubicBezTo>
                  <a:cubicBezTo>
                    <a:pt x="216" y="107"/>
                    <a:pt x="216" y="107"/>
                    <a:pt x="216" y="107"/>
                  </a:cubicBezTo>
                  <a:cubicBezTo>
                    <a:pt x="202" y="83"/>
                    <a:pt x="202" y="83"/>
                    <a:pt x="202" y="83"/>
                  </a:cubicBezTo>
                  <a:cubicBezTo>
                    <a:pt x="160" y="93"/>
                    <a:pt x="160" y="93"/>
                    <a:pt x="160" y="93"/>
                  </a:cubicBezTo>
                  <a:cubicBezTo>
                    <a:pt x="145" y="79"/>
                    <a:pt x="145" y="79"/>
                    <a:pt x="145" y="79"/>
                  </a:cubicBezTo>
                  <a:cubicBezTo>
                    <a:pt x="162" y="39"/>
                    <a:pt x="162" y="39"/>
                    <a:pt x="162" y="39"/>
                  </a:cubicBezTo>
                  <a:cubicBezTo>
                    <a:pt x="135" y="25"/>
                    <a:pt x="135" y="25"/>
                    <a:pt x="135" y="25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39" y="165"/>
                    <a:pt x="60" y="199"/>
                    <a:pt x="55" y="235"/>
                  </a:cubicBezTo>
                  <a:cubicBezTo>
                    <a:pt x="241" y="177"/>
                    <a:pt x="241" y="177"/>
                    <a:pt x="241" y="177"/>
                  </a:cubicBezTo>
                  <a:lnTo>
                    <a:pt x="241" y="17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319" name="AutoShape 69"/>
            <p:cNvSpPr>
              <a:spLocks noChangeArrowheads="1"/>
            </p:cNvSpPr>
            <p:nvPr/>
          </p:nvSpPr>
          <p:spPr bwMode="gray">
            <a:xfrm>
              <a:off x="2862" y="608"/>
              <a:ext cx="528" cy="33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uk-UA" sz="2500" b="0" i="1" baseline="0">
                  <a:solidFill>
                    <a:schemeClr val="hlink"/>
                  </a:solidFill>
                </a:rPr>
                <a:t>40%</a:t>
              </a:r>
              <a:endParaRPr lang="en-US" altLang="zh-CN" sz="2500" b="0" i="1" baseline="0">
                <a:solidFill>
                  <a:schemeClr val="hlink"/>
                </a:solidFill>
                <a:ea typeface="宋体" charset="-122"/>
              </a:endParaRPr>
            </a:p>
          </p:txBody>
        </p:sp>
      </p:grpSp>
      <p:grpSp>
        <p:nvGrpSpPr>
          <p:cNvPr id="7173" name="Group 163"/>
          <p:cNvGrpSpPr>
            <a:grpSpLocks/>
          </p:cNvGrpSpPr>
          <p:nvPr/>
        </p:nvGrpSpPr>
        <p:grpSpPr bwMode="auto">
          <a:xfrm>
            <a:off x="1781175" y="2886075"/>
            <a:ext cx="2428875" cy="2370138"/>
            <a:chOff x="1152" y="1803"/>
            <a:chExt cx="1530" cy="1493"/>
          </a:xfrm>
        </p:grpSpPr>
        <p:sp>
          <p:nvSpPr>
            <p:cNvPr id="7284" name="Freeform 156"/>
            <p:cNvSpPr>
              <a:spLocks noEditPoints="1"/>
            </p:cNvSpPr>
            <p:nvPr/>
          </p:nvSpPr>
          <p:spPr bwMode="auto">
            <a:xfrm>
              <a:off x="1152" y="1803"/>
              <a:ext cx="1530" cy="1493"/>
            </a:xfrm>
            <a:custGeom>
              <a:avLst/>
              <a:gdLst>
                <a:gd name="T0" fmla="*/ 3612 w 648"/>
                <a:gd name="T1" fmla="*/ 1439 h 632"/>
                <a:gd name="T2" fmla="*/ 3322 w 648"/>
                <a:gd name="T3" fmla="*/ 1176 h 632"/>
                <a:gd name="T4" fmla="*/ 3440 w 648"/>
                <a:gd name="T5" fmla="*/ 742 h 632"/>
                <a:gd name="T6" fmla="*/ 3051 w 648"/>
                <a:gd name="T7" fmla="*/ 647 h 632"/>
                <a:gd name="T8" fmla="*/ 3060 w 648"/>
                <a:gd name="T9" fmla="*/ 274 h 632"/>
                <a:gd name="T10" fmla="*/ 2630 w 648"/>
                <a:gd name="T11" fmla="*/ 345 h 632"/>
                <a:gd name="T12" fmla="*/ 2470 w 648"/>
                <a:gd name="T13" fmla="*/ 28 h 632"/>
                <a:gd name="T14" fmla="*/ 2068 w 648"/>
                <a:gd name="T15" fmla="*/ 246 h 632"/>
                <a:gd name="T16" fmla="*/ 1839 w 648"/>
                <a:gd name="T17" fmla="*/ 33 h 632"/>
                <a:gd name="T18" fmla="*/ 1532 w 648"/>
                <a:gd name="T19" fmla="*/ 340 h 632"/>
                <a:gd name="T20" fmla="*/ 1155 w 648"/>
                <a:gd name="T21" fmla="*/ 291 h 632"/>
                <a:gd name="T22" fmla="*/ 963 w 648"/>
                <a:gd name="T23" fmla="*/ 669 h 632"/>
                <a:gd name="T24" fmla="*/ 619 w 648"/>
                <a:gd name="T25" fmla="*/ 687 h 632"/>
                <a:gd name="T26" fmla="*/ 581 w 648"/>
                <a:gd name="T27" fmla="*/ 1094 h 632"/>
                <a:gd name="T28" fmla="*/ 212 w 648"/>
                <a:gd name="T29" fmla="*/ 1245 h 632"/>
                <a:gd name="T30" fmla="*/ 335 w 648"/>
                <a:gd name="T31" fmla="*/ 1613 h 632"/>
                <a:gd name="T32" fmla="*/ 17 w 648"/>
                <a:gd name="T33" fmla="*/ 1897 h 632"/>
                <a:gd name="T34" fmla="*/ 279 w 648"/>
                <a:gd name="T35" fmla="*/ 2171 h 632"/>
                <a:gd name="T36" fmla="*/ 50 w 648"/>
                <a:gd name="T37" fmla="*/ 2535 h 632"/>
                <a:gd name="T38" fmla="*/ 413 w 648"/>
                <a:gd name="T39" fmla="*/ 2662 h 632"/>
                <a:gd name="T40" fmla="*/ 352 w 648"/>
                <a:gd name="T41" fmla="*/ 3064 h 632"/>
                <a:gd name="T42" fmla="*/ 758 w 648"/>
                <a:gd name="T43" fmla="*/ 3040 h 632"/>
                <a:gd name="T44" fmla="*/ 864 w 648"/>
                <a:gd name="T45" fmla="*/ 3425 h 632"/>
                <a:gd name="T46" fmla="*/ 1266 w 648"/>
                <a:gd name="T47" fmla="*/ 3243 h 632"/>
                <a:gd name="T48" fmla="*/ 1601 w 648"/>
                <a:gd name="T49" fmla="*/ 3527 h 632"/>
                <a:gd name="T50" fmla="*/ 1962 w 648"/>
                <a:gd name="T51" fmla="*/ 3208 h 632"/>
                <a:gd name="T52" fmla="*/ 2307 w 648"/>
                <a:gd name="T53" fmla="*/ 3338 h 632"/>
                <a:gd name="T54" fmla="*/ 2531 w 648"/>
                <a:gd name="T55" fmla="*/ 2913 h 632"/>
                <a:gd name="T56" fmla="*/ 3027 w 648"/>
                <a:gd name="T57" fmla="*/ 2802 h 632"/>
                <a:gd name="T58" fmla="*/ 3067 w 648"/>
                <a:gd name="T59" fmla="*/ 2372 h 632"/>
                <a:gd name="T60" fmla="*/ 3473 w 648"/>
                <a:gd name="T61" fmla="*/ 2114 h 632"/>
                <a:gd name="T62" fmla="*/ 3322 w 648"/>
                <a:gd name="T63" fmla="*/ 1758 h 632"/>
                <a:gd name="T64" fmla="*/ 2302 w 648"/>
                <a:gd name="T65" fmla="*/ 1708 h 632"/>
                <a:gd name="T66" fmla="*/ 1556 w 648"/>
                <a:gd name="T67" fmla="*/ 2282 h 632"/>
                <a:gd name="T68" fmla="*/ 1339 w 648"/>
                <a:gd name="T69" fmla="*/ 1306 h 632"/>
                <a:gd name="T70" fmla="*/ 2302 w 648"/>
                <a:gd name="T71" fmla="*/ 1708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48"/>
                <a:gd name="T109" fmla="*/ 0 h 632"/>
                <a:gd name="T110" fmla="*/ 648 w 64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48" h="632">
                  <a:moveTo>
                    <a:pt x="601" y="284"/>
                  </a:moveTo>
                  <a:cubicBezTo>
                    <a:pt x="648" y="258"/>
                    <a:pt x="648" y="258"/>
                    <a:pt x="648" y="258"/>
                  </a:cubicBezTo>
                  <a:cubicBezTo>
                    <a:pt x="648" y="218"/>
                    <a:pt x="648" y="218"/>
                    <a:pt x="648" y="218"/>
                  </a:cubicBezTo>
                  <a:cubicBezTo>
                    <a:pt x="596" y="211"/>
                    <a:pt x="596" y="211"/>
                    <a:pt x="596" y="211"/>
                  </a:cubicBezTo>
                  <a:cubicBezTo>
                    <a:pt x="582" y="169"/>
                    <a:pt x="582" y="169"/>
                    <a:pt x="582" y="169"/>
                  </a:cubicBezTo>
                  <a:cubicBezTo>
                    <a:pt x="617" y="133"/>
                    <a:pt x="617" y="133"/>
                    <a:pt x="617" y="133"/>
                  </a:cubicBezTo>
                  <a:cubicBezTo>
                    <a:pt x="600" y="103"/>
                    <a:pt x="600" y="103"/>
                    <a:pt x="600" y="103"/>
                  </a:cubicBezTo>
                  <a:cubicBezTo>
                    <a:pt x="547" y="116"/>
                    <a:pt x="547" y="116"/>
                    <a:pt x="547" y="116"/>
                  </a:cubicBezTo>
                  <a:cubicBezTo>
                    <a:pt x="529" y="99"/>
                    <a:pt x="529" y="99"/>
                    <a:pt x="529" y="99"/>
                  </a:cubicBezTo>
                  <a:cubicBezTo>
                    <a:pt x="549" y="49"/>
                    <a:pt x="549" y="49"/>
                    <a:pt x="549" y="49"/>
                  </a:cubicBezTo>
                  <a:cubicBezTo>
                    <a:pt x="516" y="31"/>
                    <a:pt x="516" y="31"/>
                    <a:pt x="516" y="31"/>
                  </a:cubicBezTo>
                  <a:cubicBezTo>
                    <a:pt x="472" y="62"/>
                    <a:pt x="472" y="62"/>
                    <a:pt x="472" y="62"/>
                  </a:cubicBezTo>
                  <a:cubicBezTo>
                    <a:pt x="446" y="52"/>
                    <a:pt x="446" y="52"/>
                    <a:pt x="446" y="52"/>
                  </a:cubicBezTo>
                  <a:cubicBezTo>
                    <a:pt x="443" y="5"/>
                    <a:pt x="443" y="5"/>
                    <a:pt x="443" y="5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371" y="44"/>
                    <a:pt x="371" y="44"/>
                    <a:pt x="371" y="44"/>
                  </a:cubicBezTo>
                  <a:cubicBezTo>
                    <a:pt x="349" y="45"/>
                    <a:pt x="349" y="45"/>
                    <a:pt x="349" y="45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75" y="61"/>
                    <a:pt x="275" y="61"/>
                    <a:pt x="275" y="61"/>
                  </a:cubicBezTo>
                  <a:cubicBezTo>
                    <a:pt x="242" y="77"/>
                    <a:pt x="242" y="77"/>
                    <a:pt x="242" y="77"/>
                  </a:cubicBezTo>
                  <a:cubicBezTo>
                    <a:pt x="207" y="52"/>
                    <a:pt x="207" y="52"/>
                    <a:pt x="207" y="52"/>
                  </a:cubicBezTo>
                  <a:cubicBezTo>
                    <a:pt x="176" y="74"/>
                    <a:pt x="176" y="74"/>
                    <a:pt x="176" y="74"/>
                  </a:cubicBezTo>
                  <a:cubicBezTo>
                    <a:pt x="173" y="120"/>
                    <a:pt x="173" y="120"/>
                    <a:pt x="173" y="120"/>
                  </a:cubicBezTo>
                  <a:cubicBezTo>
                    <a:pt x="159" y="132"/>
                    <a:pt x="159" y="132"/>
                    <a:pt x="159" y="132"/>
                  </a:cubicBezTo>
                  <a:cubicBezTo>
                    <a:pt x="111" y="123"/>
                    <a:pt x="111" y="123"/>
                    <a:pt x="111" y="123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104" y="196"/>
                    <a:pt x="104" y="196"/>
                    <a:pt x="104" y="196"/>
                  </a:cubicBezTo>
                  <a:cubicBezTo>
                    <a:pt x="93" y="214"/>
                    <a:pt x="93" y="214"/>
                    <a:pt x="93" y="214"/>
                  </a:cubicBezTo>
                  <a:cubicBezTo>
                    <a:pt x="38" y="223"/>
                    <a:pt x="38" y="223"/>
                    <a:pt x="38" y="223"/>
                  </a:cubicBezTo>
                  <a:cubicBezTo>
                    <a:pt x="23" y="260"/>
                    <a:pt x="23" y="260"/>
                    <a:pt x="23" y="260"/>
                  </a:cubicBezTo>
                  <a:cubicBezTo>
                    <a:pt x="60" y="289"/>
                    <a:pt x="60" y="289"/>
                    <a:pt x="60" y="289"/>
                  </a:cubicBezTo>
                  <a:cubicBezTo>
                    <a:pt x="55" y="310"/>
                    <a:pt x="55" y="310"/>
                    <a:pt x="55" y="310"/>
                  </a:cubicBezTo>
                  <a:cubicBezTo>
                    <a:pt x="3" y="340"/>
                    <a:pt x="3" y="340"/>
                    <a:pt x="3" y="340"/>
                  </a:cubicBezTo>
                  <a:cubicBezTo>
                    <a:pt x="0" y="378"/>
                    <a:pt x="0" y="378"/>
                    <a:pt x="0" y="378"/>
                  </a:cubicBezTo>
                  <a:cubicBezTo>
                    <a:pt x="50" y="389"/>
                    <a:pt x="50" y="389"/>
                    <a:pt x="50" y="389"/>
                  </a:cubicBezTo>
                  <a:cubicBezTo>
                    <a:pt x="51" y="409"/>
                    <a:pt x="51" y="409"/>
                    <a:pt x="51" y="409"/>
                  </a:cubicBezTo>
                  <a:cubicBezTo>
                    <a:pt x="9" y="454"/>
                    <a:pt x="9" y="454"/>
                    <a:pt x="9" y="454"/>
                  </a:cubicBezTo>
                  <a:cubicBezTo>
                    <a:pt x="18" y="488"/>
                    <a:pt x="18" y="488"/>
                    <a:pt x="18" y="488"/>
                  </a:cubicBezTo>
                  <a:cubicBezTo>
                    <a:pt x="74" y="477"/>
                    <a:pt x="74" y="477"/>
                    <a:pt x="74" y="477"/>
                  </a:cubicBezTo>
                  <a:cubicBezTo>
                    <a:pt x="87" y="496"/>
                    <a:pt x="87" y="496"/>
                    <a:pt x="87" y="496"/>
                  </a:cubicBezTo>
                  <a:cubicBezTo>
                    <a:pt x="63" y="549"/>
                    <a:pt x="63" y="549"/>
                    <a:pt x="63" y="549"/>
                  </a:cubicBezTo>
                  <a:cubicBezTo>
                    <a:pt x="83" y="575"/>
                    <a:pt x="83" y="575"/>
                    <a:pt x="83" y="575"/>
                  </a:cubicBezTo>
                  <a:cubicBezTo>
                    <a:pt x="136" y="545"/>
                    <a:pt x="136" y="545"/>
                    <a:pt x="136" y="545"/>
                  </a:cubicBezTo>
                  <a:cubicBezTo>
                    <a:pt x="158" y="556"/>
                    <a:pt x="158" y="556"/>
                    <a:pt x="158" y="556"/>
                  </a:cubicBezTo>
                  <a:cubicBezTo>
                    <a:pt x="155" y="614"/>
                    <a:pt x="155" y="614"/>
                    <a:pt x="155" y="614"/>
                  </a:cubicBezTo>
                  <a:cubicBezTo>
                    <a:pt x="192" y="625"/>
                    <a:pt x="192" y="625"/>
                    <a:pt x="192" y="625"/>
                  </a:cubicBezTo>
                  <a:cubicBezTo>
                    <a:pt x="227" y="581"/>
                    <a:pt x="227" y="581"/>
                    <a:pt x="227" y="581"/>
                  </a:cubicBezTo>
                  <a:cubicBezTo>
                    <a:pt x="273" y="586"/>
                    <a:pt x="273" y="586"/>
                    <a:pt x="273" y="586"/>
                  </a:cubicBezTo>
                  <a:cubicBezTo>
                    <a:pt x="287" y="632"/>
                    <a:pt x="287" y="632"/>
                    <a:pt x="287" y="632"/>
                  </a:cubicBezTo>
                  <a:cubicBezTo>
                    <a:pt x="336" y="626"/>
                    <a:pt x="336" y="626"/>
                    <a:pt x="336" y="626"/>
                  </a:cubicBezTo>
                  <a:cubicBezTo>
                    <a:pt x="352" y="575"/>
                    <a:pt x="352" y="575"/>
                    <a:pt x="352" y="575"/>
                  </a:cubicBezTo>
                  <a:cubicBezTo>
                    <a:pt x="377" y="564"/>
                    <a:pt x="377" y="564"/>
                    <a:pt x="377" y="564"/>
                  </a:cubicBezTo>
                  <a:cubicBezTo>
                    <a:pt x="414" y="598"/>
                    <a:pt x="414" y="598"/>
                    <a:pt x="414" y="598"/>
                  </a:cubicBezTo>
                  <a:cubicBezTo>
                    <a:pt x="451" y="582"/>
                    <a:pt x="451" y="582"/>
                    <a:pt x="451" y="582"/>
                  </a:cubicBezTo>
                  <a:cubicBezTo>
                    <a:pt x="454" y="522"/>
                    <a:pt x="454" y="522"/>
                    <a:pt x="454" y="522"/>
                  </a:cubicBezTo>
                  <a:cubicBezTo>
                    <a:pt x="498" y="492"/>
                    <a:pt x="498" y="492"/>
                    <a:pt x="498" y="492"/>
                  </a:cubicBezTo>
                  <a:cubicBezTo>
                    <a:pt x="543" y="502"/>
                    <a:pt x="543" y="502"/>
                    <a:pt x="543" y="502"/>
                  </a:cubicBezTo>
                  <a:cubicBezTo>
                    <a:pt x="577" y="468"/>
                    <a:pt x="577" y="468"/>
                    <a:pt x="577" y="468"/>
                  </a:cubicBezTo>
                  <a:cubicBezTo>
                    <a:pt x="550" y="425"/>
                    <a:pt x="550" y="425"/>
                    <a:pt x="550" y="425"/>
                  </a:cubicBezTo>
                  <a:cubicBezTo>
                    <a:pt x="569" y="391"/>
                    <a:pt x="569" y="391"/>
                    <a:pt x="569" y="391"/>
                  </a:cubicBezTo>
                  <a:cubicBezTo>
                    <a:pt x="623" y="379"/>
                    <a:pt x="623" y="379"/>
                    <a:pt x="623" y="379"/>
                  </a:cubicBezTo>
                  <a:cubicBezTo>
                    <a:pt x="636" y="341"/>
                    <a:pt x="636" y="341"/>
                    <a:pt x="636" y="341"/>
                  </a:cubicBezTo>
                  <a:cubicBezTo>
                    <a:pt x="596" y="315"/>
                    <a:pt x="596" y="315"/>
                    <a:pt x="596" y="315"/>
                  </a:cubicBezTo>
                  <a:lnTo>
                    <a:pt x="601" y="284"/>
                  </a:lnTo>
                  <a:close/>
                  <a:moveTo>
                    <a:pt x="413" y="306"/>
                  </a:moveTo>
                  <a:cubicBezTo>
                    <a:pt x="406" y="329"/>
                    <a:pt x="392" y="354"/>
                    <a:pt x="374" y="371"/>
                  </a:cubicBezTo>
                  <a:cubicBezTo>
                    <a:pt x="349" y="394"/>
                    <a:pt x="314" y="410"/>
                    <a:pt x="279" y="409"/>
                  </a:cubicBezTo>
                  <a:cubicBezTo>
                    <a:pt x="252" y="408"/>
                    <a:pt x="227" y="397"/>
                    <a:pt x="213" y="373"/>
                  </a:cubicBezTo>
                  <a:cubicBezTo>
                    <a:pt x="186" y="330"/>
                    <a:pt x="204" y="267"/>
                    <a:pt x="240" y="234"/>
                  </a:cubicBezTo>
                  <a:cubicBezTo>
                    <a:pt x="266" y="211"/>
                    <a:pt x="304" y="197"/>
                    <a:pt x="338" y="198"/>
                  </a:cubicBezTo>
                  <a:cubicBezTo>
                    <a:pt x="398" y="199"/>
                    <a:pt x="428" y="254"/>
                    <a:pt x="413" y="30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85" name="AutoShape 158"/>
            <p:cNvSpPr>
              <a:spLocks noChangeArrowheads="1"/>
            </p:cNvSpPr>
            <p:nvPr/>
          </p:nvSpPr>
          <p:spPr bwMode="gray">
            <a:xfrm>
              <a:off x="1764" y="1953"/>
              <a:ext cx="528" cy="33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uk-UA" sz="3300" b="0" i="1" baseline="0">
                  <a:solidFill>
                    <a:schemeClr val="tx2"/>
                  </a:solidFill>
                </a:rPr>
                <a:t>90%</a:t>
              </a:r>
              <a:endParaRPr lang="en-US" altLang="zh-CN" sz="3300" b="0" i="1" baseline="0">
                <a:solidFill>
                  <a:schemeClr val="tx2"/>
                </a:solidFill>
                <a:ea typeface="宋体" charset="-122"/>
              </a:endParaRPr>
            </a:p>
          </p:txBody>
        </p:sp>
        <p:sp>
          <p:nvSpPr>
            <p:cNvPr id="7286" name="Freeform 157"/>
            <p:cNvSpPr>
              <a:spLocks/>
            </p:cNvSpPr>
            <p:nvPr/>
          </p:nvSpPr>
          <p:spPr bwMode="auto">
            <a:xfrm>
              <a:off x="1152" y="2094"/>
              <a:ext cx="722" cy="1193"/>
            </a:xfrm>
            <a:custGeom>
              <a:avLst/>
              <a:gdLst>
                <a:gd name="T0" fmla="*/ 1704 w 306"/>
                <a:gd name="T1" fmla="*/ 1580 h 505"/>
                <a:gd name="T2" fmla="*/ 1553 w 306"/>
                <a:gd name="T3" fmla="*/ 1597 h 505"/>
                <a:gd name="T4" fmla="*/ 1187 w 306"/>
                <a:gd name="T5" fmla="*/ 1396 h 505"/>
                <a:gd name="T6" fmla="*/ 1298 w 306"/>
                <a:gd name="T7" fmla="*/ 664 h 505"/>
                <a:gd name="T8" fmla="*/ 630 w 306"/>
                <a:gd name="T9" fmla="*/ 0 h 505"/>
                <a:gd name="T10" fmla="*/ 618 w 306"/>
                <a:gd name="T11" fmla="*/ 0 h 505"/>
                <a:gd name="T12" fmla="*/ 479 w 306"/>
                <a:gd name="T13" fmla="*/ 163 h 505"/>
                <a:gd name="T14" fmla="*/ 578 w 306"/>
                <a:gd name="T15" fmla="*/ 406 h 505"/>
                <a:gd name="T16" fmla="*/ 517 w 306"/>
                <a:gd name="T17" fmla="*/ 508 h 505"/>
                <a:gd name="T18" fmla="*/ 212 w 306"/>
                <a:gd name="T19" fmla="*/ 558 h 505"/>
                <a:gd name="T20" fmla="*/ 127 w 306"/>
                <a:gd name="T21" fmla="*/ 765 h 505"/>
                <a:gd name="T22" fmla="*/ 335 w 306"/>
                <a:gd name="T23" fmla="*/ 926 h 505"/>
                <a:gd name="T24" fmla="*/ 307 w 306"/>
                <a:gd name="T25" fmla="*/ 1044 h 505"/>
                <a:gd name="T26" fmla="*/ 17 w 306"/>
                <a:gd name="T27" fmla="*/ 1212 h 505"/>
                <a:gd name="T28" fmla="*/ 0 w 306"/>
                <a:gd name="T29" fmla="*/ 1422 h 505"/>
                <a:gd name="T30" fmla="*/ 278 w 306"/>
                <a:gd name="T31" fmla="*/ 1484 h 505"/>
                <a:gd name="T32" fmla="*/ 283 w 306"/>
                <a:gd name="T33" fmla="*/ 1597 h 505"/>
                <a:gd name="T34" fmla="*/ 50 w 306"/>
                <a:gd name="T35" fmla="*/ 1847 h 505"/>
                <a:gd name="T36" fmla="*/ 99 w 306"/>
                <a:gd name="T37" fmla="*/ 2036 h 505"/>
                <a:gd name="T38" fmla="*/ 413 w 306"/>
                <a:gd name="T39" fmla="*/ 1975 h 505"/>
                <a:gd name="T40" fmla="*/ 484 w 306"/>
                <a:gd name="T41" fmla="*/ 2081 h 505"/>
                <a:gd name="T42" fmla="*/ 352 w 306"/>
                <a:gd name="T43" fmla="*/ 2377 h 505"/>
                <a:gd name="T44" fmla="*/ 462 w 306"/>
                <a:gd name="T45" fmla="*/ 2523 h 505"/>
                <a:gd name="T46" fmla="*/ 757 w 306"/>
                <a:gd name="T47" fmla="*/ 2355 h 505"/>
                <a:gd name="T48" fmla="*/ 880 w 306"/>
                <a:gd name="T49" fmla="*/ 2417 h 505"/>
                <a:gd name="T50" fmla="*/ 864 w 306"/>
                <a:gd name="T51" fmla="*/ 2740 h 505"/>
                <a:gd name="T52" fmla="*/ 1069 w 306"/>
                <a:gd name="T53" fmla="*/ 2802 h 505"/>
                <a:gd name="T54" fmla="*/ 1265 w 306"/>
                <a:gd name="T55" fmla="*/ 2556 h 505"/>
                <a:gd name="T56" fmla="*/ 1520 w 306"/>
                <a:gd name="T57" fmla="*/ 2584 h 505"/>
                <a:gd name="T58" fmla="*/ 1593 w 306"/>
                <a:gd name="T59" fmla="*/ 2818 h 505"/>
                <a:gd name="T60" fmla="*/ 1704 w 306"/>
                <a:gd name="T61" fmla="*/ 1580 h 50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06"/>
                <a:gd name="T94" fmla="*/ 0 h 505"/>
                <a:gd name="T95" fmla="*/ 306 w 306"/>
                <a:gd name="T96" fmla="*/ 505 h 50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06" h="505">
                  <a:moveTo>
                    <a:pt x="306" y="283"/>
                  </a:moveTo>
                  <a:cubicBezTo>
                    <a:pt x="298" y="285"/>
                    <a:pt x="288" y="286"/>
                    <a:pt x="279" y="286"/>
                  </a:cubicBezTo>
                  <a:cubicBezTo>
                    <a:pt x="252" y="285"/>
                    <a:pt x="227" y="274"/>
                    <a:pt x="213" y="250"/>
                  </a:cubicBezTo>
                  <a:cubicBezTo>
                    <a:pt x="187" y="210"/>
                    <a:pt x="202" y="153"/>
                    <a:pt x="233" y="119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104" y="73"/>
                    <a:pt x="104" y="73"/>
                    <a:pt x="104" y="73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23" y="137"/>
                    <a:pt x="23" y="137"/>
                    <a:pt x="23" y="137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55" y="187"/>
                    <a:pt x="55" y="187"/>
                    <a:pt x="55" y="187"/>
                  </a:cubicBezTo>
                  <a:cubicBezTo>
                    <a:pt x="3" y="217"/>
                    <a:pt x="3" y="217"/>
                    <a:pt x="3" y="217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50" y="266"/>
                    <a:pt x="50" y="266"/>
                    <a:pt x="50" y="266"/>
                  </a:cubicBezTo>
                  <a:cubicBezTo>
                    <a:pt x="51" y="286"/>
                    <a:pt x="51" y="286"/>
                    <a:pt x="51" y="286"/>
                  </a:cubicBezTo>
                  <a:cubicBezTo>
                    <a:pt x="9" y="331"/>
                    <a:pt x="9" y="331"/>
                    <a:pt x="9" y="331"/>
                  </a:cubicBezTo>
                  <a:cubicBezTo>
                    <a:pt x="18" y="365"/>
                    <a:pt x="18" y="365"/>
                    <a:pt x="18" y="365"/>
                  </a:cubicBezTo>
                  <a:cubicBezTo>
                    <a:pt x="74" y="354"/>
                    <a:pt x="74" y="354"/>
                    <a:pt x="74" y="354"/>
                  </a:cubicBezTo>
                  <a:cubicBezTo>
                    <a:pt x="87" y="373"/>
                    <a:pt x="87" y="373"/>
                    <a:pt x="87" y="373"/>
                  </a:cubicBezTo>
                  <a:cubicBezTo>
                    <a:pt x="63" y="426"/>
                    <a:pt x="63" y="426"/>
                    <a:pt x="63" y="426"/>
                  </a:cubicBezTo>
                  <a:cubicBezTo>
                    <a:pt x="83" y="452"/>
                    <a:pt x="83" y="452"/>
                    <a:pt x="83" y="452"/>
                  </a:cubicBezTo>
                  <a:cubicBezTo>
                    <a:pt x="136" y="422"/>
                    <a:pt x="136" y="422"/>
                    <a:pt x="136" y="422"/>
                  </a:cubicBezTo>
                  <a:cubicBezTo>
                    <a:pt x="158" y="433"/>
                    <a:pt x="158" y="433"/>
                    <a:pt x="158" y="433"/>
                  </a:cubicBezTo>
                  <a:cubicBezTo>
                    <a:pt x="155" y="491"/>
                    <a:pt x="155" y="491"/>
                    <a:pt x="155" y="491"/>
                  </a:cubicBezTo>
                  <a:cubicBezTo>
                    <a:pt x="192" y="502"/>
                    <a:pt x="192" y="502"/>
                    <a:pt x="192" y="502"/>
                  </a:cubicBezTo>
                  <a:cubicBezTo>
                    <a:pt x="227" y="458"/>
                    <a:pt x="227" y="458"/>
                    <a:pt x="227" y="458"/>
                  </a:cubicBezTo>
                  <a:cubicBezTo>
                    <a:pt x="273" y="463"/>
                    <a:pt x="273" y="463"/>
                    <a:pt x="273" y="463"/>
                  </a:cubicBezTo>
                  <a:cubicBezTo>
                    <a:pt x="286" y="505"/>
                    <a:pt x="286" y="505"/>
                    <a:pt x="286" y="505"/>
                  </a:cubicBezTo>
                  <a:lnTo>
                    <a:pt x="306" y="283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74" name="Group 166"/>
          <p:cNvGrpSpPr>
            <a:grpSpLocks/>
          </p:cNvGrpSpPr>
          <p:nvPr/>
        </p:nvGrpSpPr>
        <p:grpSpPr bwMode="auto">
          <a:xfrm>
            <a:off x="5815013" y="2527300"/>
            <a:ext cx="1122362" cy="1125538"/>
            <a:chOff x="3663" y="1592"/>
            <a:chExt cx="707" cy="709"/>
          </a:xfrm>
        </p:grpSpPr>
        <p:sp>
          <p:nvSpPr>
            <p:cNvPr id="7251" name="Freeform 71"/>
            <p:cNvSpPr>
              <a:spLocks/>
            </p:cNvSpPr>
            <p:nvPr/>
          </p:nvSpPr>
          <p:spPr bwMode="auto">
            <a:xfrm>
              <a:off x="3663" y="2005"/>
              <a:ext cx="111" cy="55"/>
            </a:xfrm>
            <a:custGeom>
              <a:avLst/>
              <a:gdLst>
                <a:gd name="T0" fmla="*/ 0 w 111"/>
                <a:gd name="T1" fmla="*/ 0 h 55"/>
                <a:gd name="T2" fmla="*/ 52 w 111"/>
                <a:gd name="T3" fmla="*/ 12 h 55"/>
                <a:gd name="T4" fmla="*/ 111 w 111"/>
                <a:gd name="T5" fmla="*/ 55 h 55"/>
                <a:gd name="T6" fmla="*/ 62 w 111"/>
                <a:gd name="T7" fmla="*/ 43 h 55"/>
                <a:gd name="T8" fmla="*/ 0 w 111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55"/>
                <a:gd name="T17" fmla="*/ 111 w 111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55">
                  <a:moveTo>
                    <a:pt x="0" y="0"/>
                  </a:moveTo>
                  <a:lnTo>
                    <a:pt x="52" y="12"/>
                  </a:lnTo>
                  <a:lnTo>
                    <a:pt x="111" y="55"/>
                  </a:lnTo>
                  <a:lnTo>
                    <a:pt x="62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52" name="Freeform 72"/>
            <p:cNvSpPr>
              <a:spLocks/>
            </p:cNvSpPr>
            <p:nvPr/>
          </p:nvSpPr>
          <p:spPr bwMode="auto">
            <a:xfrm>
              <a:off x="3683" y="2108"/>
              <a:ext cx="118" cy="49"/>
            </a:xfrm>
            <a:custGeom>
              <a:avLst/>
              <a:gdLst>
                <a:gd name="T0" fmla="*/ 0 w 118"/>
                <a:gd name="T1" fmla="*/ 12 h 49"/>
                <a:gd name="T2" fmla="*/ 57 w 118"/>
                <a:gd name="T3" fmla="*/ 0 h 49"/>
                <a:gd name="T4" fmla="*/ 118 w 118"/>
                <a:gd name="T5" fmla="*/ 40 h 49"/>
                <a:gd name="T6" fmla="*/ 61 w 118"/>
                <a:gd name="T7" fmla="*/ 49 h 49"/>
                <a:gd name="T8" fmla="*/ 0 w 118"/>
                <a:gd name="T9" fmla="*/ 12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49"/>
                <a:gd name="T17" fmla="*/ 118 w 118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49">
                  <a:moveTo>
                    <a:pt x="0" y="12"/>
                  </a:moveTo>
                  <a:lnTo>
                    <a:pt x="57" y="0"/>
                  </a:lnTo>
                  <a:lnTo>
                    <a:pt x="118" y="40"/>
                  </a:lnTo>
                  <a:lnTo>
                    <a:pt x="61" y="49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53" name="Freeform 73"/>
            <p:cNvSpPr>
              <a:spLocks/>
            </p:cNvSpPr>
            <p:nvPr/>
          </p:nvSpPr>
          <p:spPr bwMode="auto">
            <a:xfrm>
              <a:off x="3749" y="2179"/>
              <a:ext cx="114" cy="66"/>
            </a:xfrm>
            <a:custGeom>
              <a:avLst/>
              <a:gdLst>
                <a:gd name="T0" fmla="*/ 0 w 114"/>
                <a:gd name="T1" fmla="*/ 30 h 66"/>
                <a:gd name="T2" fmla="*/ 55 w 114"/>
                <a:gd name="T3" fmla="*/ 0 h 66"/>
                <a:gd name="T4" fmla="*/ 114 w 114"/>
                <a:gd name="T5" fmla="*/ 37 h 66"/>
                <a:gd name="T6" fmla="*/ 62 w 114"/>
                <a:gd name="T7" fmla="*/ 66 h 66"/>
                <a:gd name="T8" fmla="*/ 0 w 114"/>
                <a:gd name="T9" fmla="*/ 30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"/>
                <a:gd name="T16" fmla="*/ 0 h 66"/>
                <a:gd name="T17" fmla="*/ 114 w 114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" h="66">
                  <a:moveTo>
                    <a:pt x="0" y="30"/>
                  </a:moveTo>
                  <a:lnTo>
                    <a:pt x="55" y="0"/>
                  </a:lnTo>
                  <a:lnTo>
                    <a:pt x="114" y="37"/>
                  </a:lnTo>
                  <a:lnTo>
                    <a:pt x="62" y="66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54" name="Freeform 74"/>
            <p:cNvSpPr>
              <a:spLocks/>
            </p:cNvSpPr>
            <p:nvPr/>
          </p:nvSpPr>
          <p:spPr bwMode="auto">
            <a:xfrm>
              <a:off x="3804" y="2179"/>
              <a:ext cx="82" cy="47"/>
            </a:xfrm>
            <a:custGeom>
              <a:avLst/>
              <a:gdLst>
                <a:gd name="T0" fmla="*/ 0 w 82"/>
                <a:gd name="T1" fmla="*/ 0 h 47"/>
                <a:gd name="T2" fmla="*/ 23 w 82"/>
                <a:gd name="T3" fmla="*/ 9 h 47"/>
                <a:gd name="T4" fmla="*/ 82 w 82"/>
                <a:gd name="T5" fmla="*/ 47 h 47"/>
                <a:gd name="T6" fmla="*/ 59 w 82"/>
                <a:gd name="T7" fmla="*/ 37 h 47"/>
                <a:gd name="T8" fmla="*/ 0 w 82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47"/>
                <a:gd name="T17" fmla="*/ 82 w 82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47">
                  <a:moveTo>
                    <a:pt x="0" y="0"/>
                  </a:moveTo>
                  <a:lnTo>
                    <a:pt x="23" y="9"/>
                  </a:lnTo>
                  <a:lnTo>
                    <a:pt x="82" y="47"/>
                  </a:lnTo>
                  <a:lnTo>
                    <a:pt x="59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55" name="Freeform 75"/>
            <p:cNvSpPr>
              <a:spLocks/>
            </p:cNvSpPr>
            <p:nvPr/>
          </p:nvSpPr>
          <p:spPr bwMode="auto">
            <a:xfrm>
              <a:off x="3825" y="2249"/>
              <a:ext cx="94" cy="45"/>
            </a:xfrm>
            <a:custGeom>
              <a:avLst/>
              <a:gdLst>
                <a:gd name="T0" fmla="*/ 0 w 94"/>
                <a:gd name="T1" fmla="*/ 0 h 45"/>
                <a:gd name="T2" fmla="*/ 38 w 94"/>
                <a:gd name="T3" fmla="*/ 10 h 45"/>
                <a:gd name="T4" fmla="*/ 94 w 94"/>
                <a:gd name="T5" fmla="*/ 45 h 45"/>
                <a:gd name="T6" fmla="*/ 59 w 94"/>
                <a:gd name="T7" fmla="*/ 34 h 45"/>
                <a:gd name="T8" fmla="*/ 0 w 94"/>
                <a:gd name="T9" fmla="*/ 0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45"/>
                <a:gd name="T17" fmla="*/ 94 w 94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45">
                  <a:moveTo>
                    <a:pt x="0" y="0"/>
                  </a:moveTo>
                  <a:lnTo>
                    <a:pt x="38" y="10"/>
                  </a:lnTo>
                  <a:lnTo>
                    <a:pt x="94" y="45"/>
                  </a:lnTo>
                  <a:lnTo>
                    <a:pt x="59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56" name="Freeform 76"/>
            <p:cNvSpPr>
              <a:spLocks/>
            </p:cNvSpPr>
            <p:nvPr/>
          </p:nvSpPr>
          <p:spPr bwMode="auto">
            <a:xfrm>
              <a:off x="3863" y="2214"/>
              <a:ext cx="92" cy="80"/>
            </a:xfrm>
            <a:custGeom>
              <a:avLst/>
              <a:gdLst>
                <a:gd name="T0" fmla="*/ 0 w 92"/>
                <a:gd name="T1" fmla="*/ 45 h 80"/>
                <a:gd name="T2" fmla="*/ 35 w 92"/>
                <a:gd name="T3" fmla="*/ 0 h 80"/>
                <a:gd name="T4" fmla="*/ 92 w 92"/>
                <a:gd name="T5" fmla="*/ 38 h 80"/>
                <a:gd name="T6" fmla="*/ 56 w 92"/>
                <a:gd name="T7" fmla="*/ 80 h 80"/>
                <a:gd name="T8" fmla="*/ 0 w 92"/>
                <a:gd name="T9" fmla="*/ 45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80"/>
                <a:gd name="T17" fmla="*/ 92 w 92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80">
                  <a:moveTo>
                    <a:pt x="0" y="45"/>
                  </a:moveTo>
                  <a:lnTo>
                    <a:pt x="35" y="0"/>
                  </a:lnTo>
                  <a:lnTo>
                    <a:pt x="92" y="38"/>
                  </a:lnTo>
                  <a:lnTo>
                    <a:pt x="56" y="8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57" name="Freeform 77"/>
            <p:cNvSpPr>
              <a:spLocks/>
            </p:cNvSpPr>
            <p:nvPr/>
          </p:nvSpPr>
          <p:spPr bwMode="auto">
            <a:xfrm>
              <a:off x="3898" y="2214"/>
              <a:ext cx="102" cy="43"/>
            </a:xfrm>
            <a:custGeom>
              <a:avLst/>
              <a:gdLst>
                <a:gd name="T0" fmla="*/ 0 w 102"/>
                <a:gd name="T1" fmla="*/ 0 h 43"/>
                <a:gd name="T2" fmla="*/ 47 w 102"/>
                <a:gd name="T3" fmla="*/ 5 h 43"/>
                <a:gd name="T4" fmla="*/ 102 w 102"/>
                <a:gd name="T5" fmla="*/ 43 h 43"/>
                <a:gd name="T6" fmla="*/ 57 w 102"/>
                <a:gd name="T7" fmla="*/ 38 h 43"/>
                <a:gd name="T8" fmla="*/ 0 w 102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"/>
                <a:gd name="T16" fmla="*/ 0 h 43"/>
                <a:gd name="T17" fmla="*/ 102 w 102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" h="43">
                  <a:moveTo>
                    <a:pt x="0" y="0"/>
                  </a:moveTo>
                  <a:lnTo>
                    <a:pt x="47" y="5"/>
                  </a:lnTo>
                  <a:lnTo>
                    <a:pt x="102" y="43"/>
                  </a:lnTo>
                  <a:lnTo>
                    <a:pt x="57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58" name="Freeform 78"/>
            <p:cNvSpPr>
              <a:spLocks/>
            </p:cNvSpPr>
            <p:nvPr/>
          </p:nvSpPr>
          <p:spPr bwMode="auto">
            <a:xfrm>
              <a:off x="3959" y="2261"/>
              <a:ext cx="104" cy="40"/>
            </a:xfrm>
            <a:custGeom>
              <a:avLst/>
              <a:gdLst>
                <a:gd name="T0" fmla="*/ 0 w 104"/>
                <a:gd name="T1" fmla="*/ 7 h 40"/>
                <a:gd name="T2" fmla="*/ 50 w 104"/>
                <a:gd name="T3" fmla="*/ 0 h 40"/>
                <a:gd name="T4" fmla="*/ 104 w 104"/>
                <a:gd name="T5" fmla="*/ 36 h 40"/>
                <a:gd name="T6" fmla="*/ 55 w 104"/>
                <a:gd name="T7" fmla="*/ 40 h 40"/>
                <a:gd name="T8" fmla="*/ 0 w 104"/>
                <a:gd name="T9" fmla="*/ 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40"/>
                <a:gd name="T17" fmla="*/ 104 w 10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40">
                  <a:moveTo>
                    <a:pt x="0" y="7"/>
                  </a:moveTo>
                  <a:lnTo>
                    <a:pt x="50" y="0"/>
                  </a:lnTo>
                  <a:lnTo>
                    <a:pt x="104" y="36"/>
                  </a:lnTo>
                  <a:lnTo>
                    <a:pt x="55" y="4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59" name="Freeform 79"/>
            <p:cNvSpPr>
              <a:spLocks/>
            </p:cNvSpPr>
            <p:nvPr/>
          </p:nvSpPr>
          <p:spPr bwMode="auto">
            <a:xfrm>
              <a:off x="4009" y="2209"/>
              <a:ext cx="69" cy="88"/>
            </a:xfrm>
            <a:custGeom>
              <a:avLst/>
              <a:gdLst>
                <a:gd name="T0" fmla="*/ 0 w 69"/>
                <a:gd name="T1" fmla="*/ 52 h 88"/>
                <a:gd name="T2" fmla="*/ 17 w 69"/>
                <a:gd name="T3" fmla="*/ 0 h 88"/>
                <a:gd name="T4" fmla="*/ 69 w 69"/>
                <a:gd name="T5" fmla="*/ 38 h 88"/>
                <a:gd name="T6" fmla="*/ 54 w 69"/>
                <a:gd name="T7" fmla="*/ 88 h 88"/>
                <a:gd name="T8" fmla="*/ 0 w 69"/>
                <a:gd name="T9" fmla="*/ 52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88"/>
                <a:gd name="T17" fmla="*/ 69 w 69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88">
                  <a:moveTo>
                    <a:pt x="0" y="52"/>
                  </a:moveTo>
                  <a:lnTo>
                    <a:pt x="17" y="0"/>
                  </a:lnTo>
                  <a:lnTo>
                    <a:pt x="69" y="38"/>
                  </a:lnTo>
                  <a:lnTo>
                    <a:pt x="54" y="88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60" name="Freeform 80"/>
            <p:cNvSpPr>
              <a:spLocks/>
            </p:cNvSpPr>
            <p:nvPr/>
          </p:nvSpPr>
          <p:spPr bwMode="auto">
            <a:xfrm>
              <a:off x="4026" y="2198"/>
              <a:ext cx="78" cy="49"/>
            </a:xfrm>
            <a:custGeom>
              <a:avLst/>
              <a:gdLst>
                <a:gd name="T0" fmla="*/ 0 w 78"/>
                <a:gd name="T1" fmla="*/ 11 h 49"/>
                <a:gd name="T2" fmla="*/ 26 w 78"/>
                <a:gd name="T3" fmla="*/ 0 h 49"/>
                <a:gd name="T4" fmla="*/ 78 w 78"/>
                <a:gd name="T5" fmla="*/ 37 h 49"/>
                <a:gd name="T6" fmla="*/ 52 w 78"/>
                <a:gd name="T7" fmla="*/ 49 h 49"/>
                <a:gd name="T8" fmla="*/ 0 w 78"/>
                <a:gd name="T9" fmla="*/ 1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49"/>
                <a:gd name="T17" fmla="*/ 78 w 78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49">
                  <a:moveTo>
                    <a:pt x="0" y="11"/>
                  </a:moveTo>
                  <a:lnTo>
                    <a:pt x="26" y="0"/>
                  </a:lnTo>
                  <a:lnTo>
                    <a:pt x="78" y="37"/>
                  </a:lnTo>
                  <a:lnTo>
                    <a:pt x="52" y="4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61" name="Freeform 81"/>
            <p:cNvSpPr>
              <a:spLocks/>
            </p:cNvSpPr>
            <p:nvPr/>
          </p:nvSpPr>
          <p:spPr bwMode="auto">
            <a:xfrm>
              <a:off x="4002" y="1626"/>
              <a:ext cx="68" cy="94"/>
            </a:xfrm>
            <a:custGeom>
              <a:avLst/>
              <a:gdLst>
                <a:gd name="T0" fmla="*/ 21 w 68"/>
                <a:gd name="T1" fmla="*/ 40 h 94"/>
                <a:gd name="T2" fmla="*/ 0 w 68"/>
                <a:gd name="T3" fmla="*/ 0 h 94"/>
                <a:gd name="T4" fmla="*/ 50 w 68"/>
                <a:gd name="T5" fmla="*/ 54 h 94"/>
                <a:gd name="T6" fmla="*/ 68 w 68"/>
                <a:gd name="T7" fmla="*/ 94 h 94"/>
                <a:gd name="T8" fmla="*/ 21 w 68"/>
                <a:gd name="T9" fmla="*/ 4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94"/>
                <a:gd name="T17" fmla="*/ 68 w 68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94">
                  <a:moveTo>
                    <a:pt x="21" y="40"/>
                  </a:moveTo>
                  <a:lnTo>
                    <a:pt x="0" y="0"/>
                  </a:lnTo>
                  <a:lnTo>
                    <a:pt x="50" y="54"/>
                  </a:lnTo>
                  <a:lnTo>
                    <a:pt x="68" y="94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62" name="Freeform 82"/>
            <p:cNvSpPr>
              <a:spLocks/>
            </p:cNvSpPr>
            <p:nvPr/>
          </p:nvSpPr>
          <p:spPr bwMode="auto">
            <a:xfrm>
              <a:off x="4120" y="1624"/>
              <a:ext cx="47" cy="104"/>
            </a:xfrm>
            <a:custGeom>
              <a:avLst/>
              <a:gdLst>
                <a:gd name="T0" fmla="*/ 2 w 47"/>
                <a:gd name="T1" fmla="*/ 47 h 104"/>
                <a:gd name="T2" fmla="*/ 0 w 47"/>
                <a:gd name="T3" fmla="*/ 0 h 104"/>
                <a:gd name="T4" fmla="*/ 45 w 47"/>
                <a:gd name="T5" fmla="*/ 56 h 104"/>
                <a:gd name="T6" fmla="*/ 47 w 47"/>
                <a:gd name="T7" fmla="*/ 104 h 104"/>
                <a:gd name="T8" fmla="*/ 2 w 47"/>
                <a:gd name="T9" fmla="*/ 47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04"/>
                <a:gd name="T17" fmla="*/ 47 w 47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04">
                  <a:moveTo>
                    <a:pt x="2" y="47"/>
                  </a:moveTo>
                  <a:lnTo>
                    <a:pt x="0" y="0"/>
                  </a:lnTo>
                  <a:lnTo>
                    <a:pt x="45" y="56"/>
                  </a:lnTo>
                  <a:lnTo>
                    <a:pt x="47" y="104"/>
                  </a:lnTo>
                  <a:lnTo>
                    <a:pt x="2" y="4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63" name="Freeform 83"/>
            <p:cNvSpPr>
              <a:spLocks/>
            </p:cNvSpPr>
            <p:nvPr/>
          </p:nvSpPr>
          <p:spPr bwMode="auto">
            <a:xfrm>
              <a:off x="4207" y="1668"/>
              <a:ext cx="62" cy="107"/>
            </a:xfrm>
            <a:custGeom>
              <a:avLst/>
              <a:gdLst>
                <a:gd name="T0" fmla="*/ 0 w 62"/>
                <a:gd name="T1" fmla="*/ 52 h 107"/>
                <a:gd name="T2" fmla="*/ 22 w 62"/>
                <a:gd name="T3" fmla="*/ 0 h 107"/>
                <a:gd name="T4" fmla="*/ 62 w 62"/>
                <a:gd name="T5" fmla="*/ 57 h 107"/>
                <a:gd name="T6" fmla="*/ 43 w 62"/>
                <a:gd name="T7" fmla="*/ 107 h 107"/>
                <a:gd name="T8" fmla="*/ 0 w 62"/>
                <a:gd name="T9" fmla="*/ 52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107"/>
                <a:gd name="T17" fmla="*/ 62 w 62"/>
                <a:gd name="T18" fmla="*/ 107 h 1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107">
                  <a:moveTo>
                    <a:pt x="0" y="52"/>
                  </a:moveTo>
                  <a:lnTo>
                    <a:pt x="22" y="0"/>
                  </a:lnTo>
                  <a:lnTo>
                    <a:pt x="62" y="57"/>
                  </a:lnTo>
                  <a:lnTo>
                    <a:pt x="43" y="107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64" name="Freeform 84"/>
            <p:cNvSpPr>
              <a:spLocks/>
            </p:cNvSpPr>
            <p:nvPr/>
          </p:nvSpPr>
          <p:spPr bwMode="auto">
            <a:xfrm>
              <a:off x="4262" y="1791"/>
              <a:ext cx="54" cy="97"/>
            </a:xfrm>
            <a:custGeom>
              <a:avLst/>
              <a:gdLst>
                <a:gd name="T0" fmla="*/ 14 w 54"/>
                <a:gd name="T1" fmla="*/ 45 h 97"/>
                <a:gd name="T2" fmla="*/ 0 w 54"/>
                <a:gd name="T3" fmla="*/ 0 h 97"/>
                <a:gd name="T4" fmla="*/ 40 w 54"/>
                <a:gd name="T5" fmla="*/ 55 h 97"/>
                <a:gd name="T6" fmla="*/ 54 w 54"/>
                <a:gd name="T7" fmla="*/ 97 h 97"/>
                <a:gd name="T8" fmla="*/ 14 w 54"/>
                <a:gd name="T9" fmla="*/ 45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97"/>
                <a:gd name="T17" fmla="*/ 54 w 54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97">
                  <a:moveTo>
                    <a:pt x="14" y="45"/>
                  </a:moveTo>
                  <a:lnTo>
                    <a:pt x="0" y="0"/>
                  </a:lnTo>
                  <a:lnTo>
                    <a:pt x="40" y="55"/>
                  </a:lnTo>
                  <a:lnTo>
                    <a:pt x="54" y="97"/>
                  </a:lnTo>
                  <a:lnTo>
                    <a:pt x="14" y="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65" name="Freeform 85"/>
            <p:cNvSpPr>
              <a:spLocks/>
            </p:cNvSpPr>
            <p:nvPr/>
          </p:nvSpPr>
          <p:spPr bwMode="auto">
            <a:xfrm>
              <a:off x="4262" y="1756"/>
              <a:ext cx="75" cy="90"/>
            </a:xfrm>
            <a:custGeom>
              <a:avLst/>
              <a:gdLst>
                <a:gd name="T0" fmla="*/ 0 w 75"/>
                <a:gd name="T1" fmla="*/ 35 h 90"/>
                <a:gd name="T2" fmla="*/ 35 w 75"/>
                <a:gd name="T3" fmla="*/ 0 h 90"/>
                <a:gd name="T4" fmla="*/ 75 w 75"/>
                <a:gd name="T5" fmla="*/ 54 h 90"/>
                <a:gd name="T6" fmla="*/ 40 w 75"/>
                <a:gd name="T7" fmla="*/ 90 h 90"/>
                <a:gd name="T8" fmla="*/ 0 w 75"/>
                <a:gd name="T9" fmla="*/ 35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90"/>
                <a:gd name="T17" fmla="*/ 75 w 75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90">
                  <a:moveTo>
                    <a:pt x="0" y="35"/>
                  </a:moveTo>
                  <a:lnTo>
                    <a:pt x="35" y="0"/>
                  </a:lnTo>
                  <a:lnTo>
                    <a:pt x="75" y="54"/>
                  </a:lnTo>
                  <a:lnTo>
                    <a:pt x="40" y="9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66" name="Freeform 86"/>
            <p:cNvSpPr>
              <a:spLocks/>
            </p:cNvSpPr>
            <p:nvPr/>
          </p:nvSpPr>
          <p:spPr bwMode="auto">
            <a:xfrm>
              <a:off x="4281" y="1725"/>
              <a:ext cx="56" cy="85"/>
            </a:xfrm>
            <a:custGeom>
              <a:avLst/>
              <a:gdLst>
                <a:gd name="T0" fmla="*/ 16 w 56"/>
                <a:gd name="T1" fmla="*/ 31 h 85"/>
                <a:gd name="T2" fmla="*/ 0 w 56"/>
                <a:gd name="T3" fmla="*/ 0 h 85"/>
                <a:gd name="T4" fmla="*/ 40 w 56"/>
                <a:gd name="T5" fmla="*/ 57 h 85"/>
                <a:gd name="T6" fmla="*/ 56 w 56"/>
                <a:gd name="T7" fmla="*/ 85 h 85"/>
                <a:gd name="T8" fmla="*/ 16 w 56"/>
                <a:gd name="T9" fmla="*/ 31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85"/>
                <a:gd name="T17" fmla="*/ 56 w 56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85">
                  <a:moveTo>
                    <a:pt x="16" y="31"/>
                  </a:moveTo>
                  <a:lnTo>
                    <a:pt x="0" y="0"/>
                  </a:lnTo>
                  <a:lnTo>
                    <a:pt x="40" y="57"/>
                  </a:lnTo>
                  <a:lnTo>
                    <a:pt x="56" y="85"/>
                  </a:lnTo>
                  <a:lnTo>
                    <a:pt x="16" y="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67" name="Freeform 87"/>
            <p:cNvSpPr>
              <a:spLocks/>
            </p:cNvSpPr>
            <p:nvPr/>
          </p:nvSpPr>
          <p:spPr bwMode="auto">
            <a:xfrm>
              <a:off x="4276" y="1909"/>
              <a:ext cx="47" cy="81"/>
            </a:xfrm>
            <a:custGeom>
              <a:avLst/>
              <a:gdLst>
                <a:gd name="T0" fmla="*/ 0 w 47"/>
                <a:gd name="T1" fmla="*/ 33 h 81"/>
                <a:gd name="T2" fmla="*/ 5 w 47"/>
                <a:gd name="T3" fmla="*/ 0 h 81"/>
                <a:gd name="T4" fmla="*/ 47 w 47"/>
                <a:gd name="T5" fmla="*/ 52 h 81"/>
                <a:gd name="T6" fmla="*/ 42 w 47"/>
                <a:gd name="T7" fmla="*/ 81 h 81"/>
                <a:gd name="T8" fmla="*/ 0 w 47"/>
                <a:gd name="T9" fmla="*/ 33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81"/>
                <a:gd name="T17" fmla="*/ 47 w 47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81">
                  <a:moveTo>
                    <a:pt x="0" y="33"/>
                  </a:moveTo>
                  <a:lnTo>
                    <a:pt x="5" y="0"/>
                  </a:lnTo>
                  <a:lnTo>
                    <a:pt x="47" y="52"/>
                  </a:lnTo>
                  <a:lnTo>
                    <a:pt x="42" y="8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68" name="Freeform 88"/>
            <p:cNvSpPr>
              <a:spLocks/>
            </p:cNvSpPr>
            <p:nvPr/>
          </p:nvSpPr>
          <p:spPr bwMode="auto">
            <a:xfrm>
              <a:off x="4281" y="1883"/>
              <a:ext cx="89" cy="78"/>
            </a:xfrm>
            <a:custGeom>
              <a:avLst/>
              <a:gdLst>
                <a:gd name="T0" fmla="*/ 0 w 89"/>
                <a:gd name="T1" fmla="*/ 26 h 78"/>
                <a:gd name="T2" fmla="*/ 49 w 89"/>
                <a:gd name="T3" fmla="*/ 0 h 78"/>
                <a:gd name="T4" fmla="*/ 89 w 89"/>
                <a:gd name="T5" fmla="*/ 52 h 78"/>
                <a:gd name="T6" fmla="*/ 42 w 89"/>
                <a:gd name="T7" fmla="*/ 78 h 78"/>
                <a:gd name="T8" fmla="*/ 0 w 89"/>
                <a:gd name="T9" fmla="*/ 2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78"/>
                <a:gd name="T17" fmla="*/ 89 w 89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78">
                  <a:moveTo>
                    <a:pt x="0" y="26"/>
                  </a:moveTo>
                  <a:lnTo>
                    <a:pt x="49" y="0"/>
                  </a:lnTo>
                  <a:lnTo>
                    <a:pt x="89" y="52"/>
                  </a:lnTo>
                  <a:lnTo>
                    <a:pt x="42" y="7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69" name="Freeform 89"/>
            <p:cNvSpPr>
              <a:spLocks/>
            </p:cNvSpPr>
            <p:nvPr/>
          </p:nvSpPr>
          <p:spPr bwMode="auto">
            <a:xfrm>
              <a:off x="4328" y="1841"/>
              <a:ext cx="42" cy="94"/>
            </a:xfrm>
            <a:custGeom>
              <a:avLst/>
              <a:gdLst>
                <a:gd name="T0" fmla="*/ 2 w 42"/>
                <a:gd name="T1" fmla="*/ 42 h 94"/>
                <a:gd name="T2" fmla="*/ 0 w 42"/>
                <a:gd name="T3" fmla="*/ 0 h 94"/>
                <a:gd name="T4" fmla="*/ 40 w 42"/>
                <a:gd name="T5" fmla="*/ 54 h 94"/>
                <a:gd name="T6" fmla="*/ 42 w 42"/>
                <a:gd name="T7" fmla="*/ 94 h 94"/>
                <a:gd name="T8" fmla="*/ 2 w 42"/>
                <a:gd name="T9" fmla="*/ 42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94"/>
                <a:gd name="T17" fmla="*/ 42 w 42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94">
                  <a:moveTo>
                    <a:pt x="2" y="42"/>
                  </a:moveTo>
                  <a:lnTo>
                    <a:pt x="0" y="0"/>
                  </a:lnTo>
                  <a:lnTo>
                    <a:pt x="40" y="54"/>
                  </a:lnTo>
                  <a:lnTo>
                    <a:pt x="42" y="94"/>
                  </a:lnTo>
                  <a:lnTo>
                    <a:pt x="2" y="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70" name="Freeform 90"/>
            <p:cNvSpPr>
              <a:spLocks/>
            </p:cNvSpPr>
            <p:nvPr/>
          </p:nvSpPr>
          <p:spPr bwMode="auto">
            <a:xfrm>
              <a:off x="4089" y="2216"/>
              <a:ext cx="88" cy="52"/>
            </a:xfrm>
            <a:custGeom>
              <a:avLst/>
              <a:gdLst>
                <a:gd name="T0" fmla="*/ 0 w 88"/>
                <a:gd name="T1" fmla="*/ 17 h 52"/>
                <a:gd name="T2" fmla="*/ 38 w 88"/>
                <a:gd name="T3" fmla="*/ 0 h 52"/>
                <a:gd name="T4" fmla="*/ 88 w 88"/>
                <a:gd name="T5" fmla="*/ 38 h 52"/>
                <a:gd name="T6" fmla="*/ 50 w 88"/>
                <a:gd name="T7" fmla="*/ 52 h 52"/>
                <a:gd name="T8" fmla="*/ 0 w 88"/>
                <a:gd name="T9" fmla="*/ 1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2"/>
                <a:gd name="T17" fmla="*/ 88 w 8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2">
                  <a:moveTo>
                    <a:pt x="0" y="17"/>
                  </a:moveTo>
                  <a:lnTo>
                    <a:pt x="38" y="0"/>
                  </a:lnTo>
                  <a:lnTo>
                    <a:pt x="88" y="38"/>
                  </a:lnTo>
                  <a:lnTo>
                    <a:pt x="50" y="5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71" name="Freeform 91"/>
            <p:cNvSpPr>
              <a:spLocks/>
            </p:cNvSpPr>
            <p:nvPr/>
          </p:nvSpPr>
          <p:spPr bwMode="auto">
            <a:xfrm>
              <a:off x="4127" y="2155"/>
              <a:ext cx="52" cy="99"/>
            </a:xfrm>
            <a:custGeom>
              <a:avLst/>
              <a:gdLst>
                <a:gd name="T0" fmla="*/ 0 w 52"/>
                <a:gd name="T1" fmla="*/ 61 h 99"/>
                <a:gd name="T2" fmla="*/ 2 w 52"/>
                <a:gd name="T3" fmla="*/ 0 h 99"/>
                <a:gd name="T4" fmla="*/ 52 w 52"/>
                <a:gd name="T5" fmla="*/ 40 h 99"/>
                <a:gd name="T6" fmla="*/ 50 w 52"/>
                <a:gd name="T7" fmla="*/ 99 h 99"/>
                <a:gd name="T8" fmla="*/ 0 w 52"/>
                <a:gd name="T9" fmla="*/ 61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99"/>
                <a:gd name="T17" fmla="*/ 52 w 52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99">
                  <a:moveTo>
                    <a:pt x="0" y="61"/>
                  </a:moveTo>
                  <a:lnTo>
                    <a:pt x="2" y="0"/>
                  </a:lnTo>
                  <a:lnTo>
                    <a:pt x="52" y="40"/>
                  </a:lnTo>
                  <a:lnTo>
                    <a:pt x="50" y="99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72" name="Freeform 92"/>
            <p:cNvSpPr>
              <a:spLocks/>
            </p:cNvSpPr>
            <p:nvPr/>
          </p:nvSpPr>
          <p:spPr bwMode="auto">
            <a:xfrm>
              <a:off x="4129" y="2124"/>
              <a:ext cx="93" cy="71"/>
            </a:xfrm>
            <a:custGeom>
              <a:avLst/>
              <a:gdLst>
                <a:gd name="T0" fmla="*/ 0 w 93"/>
                <a:gd name="T1" fmla="*/ 31 h 71"/>
                <a:gd name="T2" fmla="*/ 45 w 93"/>
                <a:gd name="T3" fmla="*/ 0 h 71"/>
                <a:gd name="T4" fmla="*/ 93 w 93"/>
                <a:gd name="T5" fmla="*/ 43 h 71"/>
                <a:gd name="T6" fmla="*/ 50 w 93"/>
                <a:gd name="T7" fmla="*/ 71 h 71"/>
                <a:gd name="T8" fmla="*/ 0 w 93"/>
                <a:gd name="T9" fmla="*/ 31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71"/>
                <a:gd name="T17" fmla="*/ 93 w 93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71">
                  <a:moveTo>
                    <a:pt x="0" y="31"/>
                  </a:moveTo>
                  <a:lnTo>
                    <a:pt x="45" y="0"/>
                  </a:lnTo>
                  <a:lnTo>
                    <a:pt x="93" y="43"/>
                  </a:lnTo>
                  <a:lnTo>
                    <a:pt x="50" y="7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73" name="Freeform 93"/>
            <p:cNvSpPr>
              <a:spLocks/>
            </p:cNvSpPr>
            <p:nvPr/>
          </p:nvSpPr>
          <p:spPr bwMode="auto">
            <a:xfrm>
              <a:off x="4174" y="2124"/>
              <a:ext cx="92" cy="52"/>
            </a:xfrm>
            <a:custGeom>
              <a:avLst/>
              <a:gdLst>
                <a:gd name="T0" fmla="*/ 0 w 92"/>
                <a:gd name="T1" fmla="*/ 0 h 52"/>
                <a:gd name="T2" fmla="*/ 48 w 92"/>
                <a:gd name="T3" fmla="*/ 10 h 52"/>
                <a:gd name="T4" fmla="*/ 92 w 92"/>
                <a:gd name="T5" fmla="*/ 52 h 52"/>
                <a:gd name="T6" fmla="*/ 48 w 92"/>
                <a:gd name="T7" fmla="*/ 43 h 52"/>
                <a:gd name="T8" fmla="*/ 0 w 92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52"/>
                <a:gd name="T17" fmla="*/ 92 w 92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52">
                  <a:moveTo>
                    <a:pt x="0" y="0"/>
                  </a:moveTo>
                  <a:lnTo>
                    <a:pt x="48" y="10"/>
                  </a:lnTo>
                  <a:lnTo>
                    <a:pt x="92" y="52"/>
                  </a:lnTo>
                  <a:lnTo>
                    <a:pt x="48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74" name="Freeform 94"/>
            <p:cNvSpPr>
              <a:spLocks/>
            </p:cNvSpPr>
            <p:nvPr/>
          </p:nvSpPr>
          <p:spPr bwMode="auto">
            <a:xfrm>
              <a:off x="4222" y="2098"/>
              <a:ext cx="78" cy="78"/>
            </a:xfrm>
            <a:custGeom>
              <a:avLst/>
              <a:gdLst>
                <a:gd name="T0" fmla="*/ 0 w 78"/>
                <a:gd name="T1" fmla="*/ 36 h 78"/>
                <a:gd name="T2" fmla="*/ 35 w 78"/>
                <a:gd name="T3" fmla="*/ 0 h 78"/>
                <a:gd name="T4" fmla="*/ 78 w 78"/>
                <a:gd name="T5" fmla="*/ 45 h 78"/>
                <a:gd name="T6" fmla="*/ 44 w 78"/>
                <a:gd name="T7" fmla="*/ 78 h 78"/>
                <a:gd name="T8" fmla="*/ 0 w 78"/>
                <a:gd name="T9" fmla="*/ 3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78"/>
                <a:gd name="T17" fmla="*/ 78 w 78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78">
                  <a:moveTo>
                    <a:pt x="0" y="36"/>
                  </a:moveTo>
                  <a:lnTo>
                    <a:pt x="35" y="0"/>
                  </a:lnTo>
                  <a:lnTo>
                    <a:pt x="78" y="45"/>
                  </a:lnTo>
                  <a:lnTo>
                    <a:pt x="44" y="78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75" name="Freeform 95"/>
            <p:cNvSpPr>
              <a:spLocks/>
            </p:cNvSpPr>
            <p:nvPr/>
          </p:nvSpPr>
          <p:spPr bwMode="auto">
            <a:xfrm>
              <a:off x="4229" y="2056"/>
              <a:ext cx="71" cy="87"/>
            </a:xfrm>
            <a:custGeom>
              <a:avLst/>
              <a:gdLst>
                <a:gd name="T0" fmla="*/ 28 w 71"/>
                <a:gd name="T1" fmla="*/ 42 h 87"/>
                <a:gd name="T2" fmla="*/ 0 w 71"/>
                <a:gd name="T3" fmla="*/ 0 h 87"/>
                <a:gd name="T4" fmla="*/ 45 w 71"/>
                <a:gd name="T5" fmla="*/ 45 h 87"/>
                <a:gd name="T6" fmla="*/ 71 w 71"/>
                <a:gd name="T7" fmla="*/ 87 h 87"/>
                <a:gd name="T8" fmla="*/ 28 w 71"/>
                <a:gd name="T9" fmla="*/ 42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87"/>
                <a:gd name="T17" fmla="*/ 71 w 71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87">
                  <a:moveTo>
                    <a:pt x="28" y="42"/>
                  </a:moveTo>
                  <a:lnTo>
                    <a:pt x="0" y="0"/>
                  </a:lnTo>
                  <a:lnTo>
                    <a:pt x="45" y="45"/>
                  </a:lnTo>
                  <a:lnTo>
                    <a:pt x="71" y="87"/>
                  </a:lnTo>
                  <a:lnTo>
                    <a:pt x="28" y="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76" name="Freeform 96"/>
            <p:cNvSpPr>
              <a:spLocks/>
            </p:cNvSpPr>
            <p:nvPr/>
          </p:nvSpPr>
          <p:spPr bwMode="auto">
            <a:xfrm>
              <a:off x="4229" y="2020"/>
              <a:ext cx="63" cy="81"/>
            </a:xfrm>
            <a:custGeom>
              <a:avLst/>
              <a:gdLst>
                <a:gd name="T0" fmla="*/ 0 w 63"/>
                <a:gd name="T1" fmla="*/ 36 h 81"/>
                <a:gd name="T2" fmla="*/ 19 w 63"/>
                <a:gd name="T3" fmla="*/ 0 h 81"/>
                <a:gd name="T4" fmla="*/ 63 w 63"/>
                <a:gd name="T5" fmla="*/ 45 h 81"/>
                <a:gd name="T6" fmla="*/ 45 w 63"/>
                <a:gd name="T7" fmla="*/ 81 h 81"/>
                <a:gd name="T8" fmla="*/ 0 w 63"/>
                <a:gd name="T9" fmla="*/ 36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81"/>
                <a:gd name="T17" fmla="*/ 63 w 63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81">
                  <a:moveTo>
                    <a:pt x="0" y="36"/>
                  </a:moveTo>
                  <a:lnTo>
                    <a:pt x="19" y="0"/>
                  </a:lnTo>
                  <a:lnTo>
                    <a:pt x="63" y="45"/>
                  </a:lnTo>
                  <a:lnTo>
                    <a:pt x="45" y="81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77" name="Freeform 97"/>
            <p:cNvSpPr>
              <a:spLocks/>
            </p:cNvSpPr>
            <p:nvPr/>
          </p:nvSpPr>
          <p:spPr bwMode="auto">
            <a:xfrm>
              <a:off x="4248" y="2006"/>
              <a:ext cx="96" cy="59"/>
            </a:xfrm>
            <a:custGeom>
              <a:avLst/>
              <a:gdLst>
                <a:gd name="T0" fmla="*/ 0 w 96"/>
                <a:gd name="T1" fmla="*/ 14 h 59"/>
                <a:gd name="T2" fmla="*/ 56 w 96"/>
                <a:gd name="T3" fmla="*/ 0 h 59"/>
                <a:gd name="T4" fmla="*/ 96 w 96"/>
                <a:gd name="T5" fmla="*/ 47 h 59"/>
                <a:gd name="T6" fmla="*/ 44 w 96"/>
                <a:gd name="T7" fmla="*/ 59 h 59"/>
                <a:gd name="T8" fmla="*/ 0 w 96"/>
                <a:gd name="T9" fmla="*/ 14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59"/>
                <a:gd name="T17" fmla="*/ 96 w 9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59">
                  <a:moveTo>
                    <a:pt x="0" y="14"/>
                  </a:moveTo>
                  <a:lnTo>
                    <a:pt x="56" y="0"/>
                  </a:lnTo>
                  <a:lnTo>
                    <a:pt x="96" y="47"/>
                  </a:lnTo>
                  <a:lnTo>
                    <a:pt x="44" y="5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78" name="Freeform 98"/>
            <p:cNvSpPr>
              <a:spLocks/>
            </p:cNvSpPr>
            <p:nvPr/>
          </p:nvSpPr>
          <p:spPr bwMode="auto">
            <a:xfrm>
              <a:off x="4304" y="1968"/>
              <a:ext cx="55" cy="85"/>
            </a:xfrm>
            <a:custGeom>
              <a:avLst/>
              <a:gdLst>
                <a:gd name="T0" fmla="*/ 0 w 55"/>
                <a:gd name="T1" fmla="*/ 38 h 85"/>
                <a:gd name="T2" fmla="*/ 12 w 55"/>
                <a:gd name="T3" fmla="*/ 0 h 85"/>
                <a:gd name="T4" fmla="*/ 55 w 55"/>
                <a:gd name="T5" fmla="*/ 50 h 85"/>
                <a:gd name="T6" fmla="*/ 40 w 55"/>
                <a:gd name="T7" fmla="*/ 85 h 85"/>
                <a:gd name="T8" fmla="*/ 0 w 55"/>
                <a:gd name="T9" fmla="*/ 38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85"/>
                <a:gd name="T17" fmla="*/ 55 w 55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85">
                  <a:moveTo>
                    <a:pt x="0" y="38"/>
                  </a:moveTo>
                  <a:lnTo>
                    <a:pt x="12" y="0"/>
                  </a:lnTo>
                  <a:lnTo>
                    <a:pt x="55" y="50"/>
                  </a:lnTo>
                  <a:lnTo>
                    <a:pt x="40" y="85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79" name="Freeform 99"/>
            <p:cNvSpPr>
              <a:spLocks noEditPoints="1"/>
            </p:cNvSpPr>
            <p:nvPr/>
          </p:nvSpPr>
          <p:spPr bwMode="auto">
            <a:xfrm>
              <a:off x="3664" y="1619"/>
              <a:ext cx="666" cy="649"/>
            </a:xfrm>
            <a:custGeom>
              <a:avLst/>
              <a:gdLst>
                <a:gd name="T0" fmla="*/ 1573 w 282"/>
                <a:gd name="T1" fmla="*/ 623 h 275"/>
                <a:gd name="T2" fmla="*/ 1445 w 282"/>
                <a:gd name="T3" fmla="*/ 512 h 275"/>
                <a:gd name="T4" fmla="*/ 1495 w 282"/>
                <a:gd name="T5" fmla="*/ 323 h 275"/>
                <a:gd name="T6" fmla="*/ 1327 w 282"/>
                <a:gd name="T7" fmla="*/ 278 h 275"/>
                <a:gd name="T8" fmla="*/ 1332 w 282"/>
                <a:gd name="T9" fmla="*/ 118 h 275"/>
                <a:gd name="T10" fmla="*/ 1143 w 282"/>
                <a:gd name="T11" fmla="*/ 151 h 275"/>
                <a:gd name="T12" fmla="*/ 1077 w 282"/>
                <a:gd name="T13" fmla="*/ 12 h 275"/>
                <a:gd name="T14" fmla="*/ 897 w 282"/>
                <a:gd name="T15" fmla="*/ 106 h 275"/>
                <a:gd name="T16" fmla="*/ 798 w 282"/>
                <a:gd name="T17" fmla="*/ 17 h 275"/>
                <a:gd name="T18" fmla="*/ 664 w 282"/>
                <a:gd name="T19" fmla="*/ 151 h 275"/>
                <a:gd name="T20" fmla="*/ 503 w 282"/>
                <a:gd name="T21" fmla="*/ 127 h 275"/>
                <a:gd name="T22" fmla="*/ 418 w 282"/>
                <a:gd name="T23" fmla="*/ 290 h 275"/>
                <a:gd name="T24" fmla="*/ 267 w 282"/>
                <a:gd name="T25" fmla="*/ 295 h 275"/>
                <a:gd name="T26" fmla="*/ 250 w 282"/>
                <a:gd name="T27" fmla="*/ 474 h 275"/>
                <a:gd name="T28" fmla="*/ 94 w 282"/>
                <a:gd name="T29" fmla="*/ 540 h 275"/>
                <a:gd name="T30" fmla="*/ 144 w 282"/>
                <a:gd name="T31" fmla="*/ 701 h 275"/>
                <a:gd name="T32" fmla="*/ 12 w 282"/>
                <a:gd name="T33" fmla="*/ 819 h 275"/>
                <a:gd name="T34" fmla="*/ 123 w 282"/>
                <a:gd name="T35" fmla="*/ 942 h 275"/>
                <a:gd name="T36" fmla="*/ 21 w 282"/>
                <a:gd name="T37" fmla="*/ 1097 h 275"/>
                <a:gd name="T38" fmla="*/ 179 w 282"/>
                <a:gd name="T39" fmla="*/ 1154 h 275"/>
                <a:gd name="T40" fmla="*/ 151 w 282"/>
                <a:gd name="T41" fmla="*/ 1331 h 275"/>
                <a:gd name="T42" fmla="*/ 328 w 282"/>
                <a:gd name="T43" fmla="*/ 1319 h 275"/>
                <a:gd name="T44" fmla="*/ 380 w 282"/>
                <a:gd name="T45" fmla="*/ 1487 h 275"/>
                <a:gd name="T46" fmla="*/ 553 w 282"/>
                <a:gd name="T47" fmla="*/ 1404 h 275"/>
                <a:gd name="T48" fmla="*/ 697 w 282"/>
                <a:gd name="T49" fmla="*/ 1532 h 275"/>
                <a:gd name="T50" fmla="*/ 853 w 282"/>
                <a:gd name="T51" fmla="*/ 1392 h 275"/>
                <a:gd name="T52" fmla="*/ 1004 w 282"/>
                <a:gd name="T53" fmla="*/ 1449 h 275"/>
                <a:gd name="T54" fmla="*/ 1098 w 282"/>
                <a:gd name="T55" fmla="*/ 1265 h 275"/>
                <a:gd name="T56" fmla="*/ 1315 w 282"/>
                <a:gd name="T57" fmla="*/ 1213 h 275"/>
                <a:gd name="T58" fmla="*/ 1332 w 282"/>
                <a:gd name="T59" fmla="*/ 1031 h 275"/>
                <a:gd name="T60" fmla="*/ 1511 w 282"/>
                <a:gd name="T61" fmla="*/ 913 h 275"/>
                <a:gd name="T62" fmla="*/ 1445 w 282"/>
                <a:gd name="T63" fmla="*/ 762 h 275"/>
                <a:gd name="T64" fmla="*/ 1004 w 282"/>
                <a:gd name="T65" fmla="*/ 741 h 275"/>
                <a:gd name="T66" fmla="*/ 675 w 282"/>
                <a:gd name="T67" fmla="*/ 991 h 275"/>
                <a:gd name="T68" fmla="*/ 586 w 282"/>
                <a:gd name="T69" fmla="*/ 569 h 275"/>
                <a:gd name="T70" fmla="*/ 1004 w 282"/>
                <a:gd name="T71" fmla="*/ 741 h 2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2"/>
                <a:gd name="T109" fmla="*/ 0 h 275"/>
                <a:gd name="T110" fmla="*/ 282 w 282"/>
                <a:gd name="T111" fmla="*/ 275 h 2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2" h="275">
                  <a:moveTo>
                    <a:pt x="261" y="123"/>
                  </a:moveTo>
                  <a:cubicBezTo>
                    <a:pt x="282" y="112"/>
                    <a:pt x="282" y="112"/>
                    <a:pt x="282" y="112"/>
                  </a:cubicBezTo>
                  <a:cubicBezTo>
                    <a:pt x="281" y="94"/>
                    <a:pt x="281" y="94"/>
                    <a:pt x="281" y="94"/>
                  </a:cubicBezTo>
                  <a:cubicBezTo>
                    <a:pt x="259" y="92"/>
                    <a:pt x="259" y="92"/>
                    <a:pt x="259" y="92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68" y="58"/>
                    <a:pt x="268" y="58"/>
                    <a:pt x="268" y="58"/>
                  </a:cubicBezTo>
                  <a:cubicBezTo>
                    <a:pt x="261" y="45"/>
                    <a:pt x="261" y="45"/>
                    <a:pt x="261" y="45"/>
                  </a:cubicBezTo>
                  <a:cubicBezTo>
                    <a:pt x="238" y="50"/>
                    <a:pt x="238" y="50"/>
                    <a:pt x="238" y="50"/>
                  </a:cubicBezTo>
                  <a:cubicBezTo>
                    <a:pt x="230" y="43"/>
                    <a:pt x="230" y="43"/>
                    <a:pt x="230" y="43"/>
                  </a:cubicBezTo>
                  <a:cubicBezTo>
                    <a:pt x="239" y="21"/>
                    <a:pt x="239" y="21"/>
                    <a:pt x="239" y="21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05" y="27"/>
                    <a:pt x="205" y="27"/>
                    <a:pt x="205" y="27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3" y="2"/>
                    <a:pt x="193" y="2"/>
                    <a:pt x="193" y="2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61" y="19"/>
                    <a:pt x="161" y="19"/>
                    <a:pt x="161" y="19"/>
                  </a:cubicBezTo>
                  <a:cubicBezTo>
                    <a:pt x="152" y="20"/>
                    <a:pt x="152" y="20"/>
                    <a:pt x="152" y="20"/>
                  </a:cubicBezTo>
                  <a:cubicBezTo>
                    <a:pt x="143" y="3"/>
                    <a:pt x="143" y="3"/>
                    <a:pt x="143" y="3"/>
                  </a:cubicBezTo>
                  <a:cubicBezTo>
                    <a:pt x="127" y="7"/>
                    <a:pt x="127" y="7"/>
                    <a:pt x="127" y="7"/>
                  </a:cubicBezTo>
                  <a:cubicBezTo>
                    <a:pt x="119" y="27"/>
                    <a:pt x="119" y="27"/>
                    <a:pt x="119" y="27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90" y="23"/>
                    <a:pt x="90" y="23"/>
                    <a:pt x="90" y="23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0" y="93"/>
                    <a:pt x="40" y="93"/>
                    <a:pt x="40" y="93"/>
                  </a:cubicBezTo>
                  <a:cubicBezTo>
                    <a:pt x="17" y="97"/>
                    <a:pt x="17" y="97"/>
                    <a:pt x="17" y="97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4" y="135"/>
                    <a:pt x="24" y="135"/>
                    <a:pt x="24" y="135"/>
                  </a:cubicBezTo>
                  <a:cubicBezTo>
                    <a:pt x="2" y="147"/>
                    <a:pt x="2" y="147"/>
                    <a:pt x="2" y="147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22" y="178"/>
                    <a:pt x="22" y="178"/>
                    <a:pt x="22" y="178"/>
                  </a:cubicBezTo>
                  <a:cubicBezTo>
                    <a:pt x="4" y="197"/>
                    <a:pt x="4" y="197"/>
                    <a:pt x="4" y="197"/>
                  </a:cubicBezTo>
                  <a:cubicBezTo>
                    <a:pt x="8" y="212"/>
                    <a:pt x="8" y="212"/>
                    <a:pt x="8" y="212"/>
                  </a:cubicBezTo>
                  <a:cubicBezTo>
                    <a:pt x="32" y="207"/>
                    <a:pt x="32" y="207"/>
                    <a:pt x="32" y="207"/>
                  </a:cubicBezTo>
                  <a:cubicBezTo>
                    <a:pt x="38" y="215"/>
                    <a:pt x="38" y="215"/>
                    <a:pt x="38" y="215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36" y="250"/>
                    <a:pt x="36" y="250"/>
                    <a:pt x="36" y="250"/>
                  </a:cubicBezTo>
                  <a:cubicBezTo>
                    <a:pt x="59" y="237"/>
                    <a:pt x="59" y="237"/>
                    <a:pt x="59" y="237"/>
                  </a:cubicBezTo>
                  <a:cubicBezTo>
                    <a:pt x="69" y="241"/>
                    <a:pt x="69" y="241"/>
                    <a:pt x="69" y="241"/>
                  </a:cubicBezTo>
                  <a:cubicBezTo>
                    <a:pt x="68" y="267"/>
                    <a:pt x="68" y="267"/>
                    <a:pt x="68" y="267"/>
                  </a:cubicBezTo>
                  <a:cubicBezTo>
                    <a:pt x="84" y="271"/>
                    <a:pt x="84" y="271"/>
                    <a:pt x="84" y="271"/>
                  </a:cubicBezTo>
                  <a:cubicBezTo>
                    <a:pt x="99" y="252"/>
                    <a:pt x="99" y="252"/>
                    <a:pt x="99" y="252"/>
                  </a:cubicBezTo>
                  <a:cubicBezTo>
                    <a:pt x="119" y="254"/>
                    <a:pt x="119" y="254"/>
                    <a:pt x="119" y="254"/>
                  </a:cubicBezTo>
                  <a:cubicBezTo>
                    <a:pt x="125" y="275"/>
                    <a:pt x="125" y="275"/>
                    <a:pt x="125" y="275"/>
                  </a:cubicBezTo>
                  <a:cubicBezTo>
                    <a:pt x="146" y="272"/>
                    <a:pt x="146" y="272"/>
                    <a:pt x="146" y="272"/>
                  </a:cubicBezTo>
                  <a:cubicBezTo>
                    <a:pt x="153" y="250"/>
                    <a:pt x="153" y="250"/>
                    <a:pt x="153" y="250"/>
                  </a:cubicBezTo>
                  <a:cubicBezTo>
                    <a:pt x="164" y="245"/>
                    <a:pt x="164" y="245"/>
                    <a:pt x="164" y="245"/>
                  </a:cubicBezTo>
                  <a:cubicBezTo>
                    <a:pt x="180" y="260"/>
                    <a:pt x="180" y="260"/>
                    <a:pt x="180" y="260"/>
                  </a:cubicBezTo>
                  <a:cubicBezTo>
                    <a:pt x="196" y="253"/>
                    <a:pt x="196" y="253"/>
                    <a:pt x="196" y="253"/>
                  </a:cubicBezTo>
                  <a:cubicBezTo>
                    <a:pt x="197" y="227"/>
                    <a:pt x="197" y="227"/>
                    <a:pt x="197" y="227"/>
                  </a:cubicBezTo>
                  <a:cubicBezTo>
                    <a:pt x="216" y="214"/>
                    <a:pt x="216" y="214"/>
                    <a:pt x="216" y="214"/>
                  </a:cubicBezTo>
                  <a:cubicBezTo>
                    <a:pt x="236" y="218"/>
                    <a:pt x="236" y="218"/>
                    <a:pt x="236" y="218"/>
                  </a:cubicBezTo>
                  <a:cubicBezTo>
                    <a:pt x="251" y="203"/>
                    <a:pt x="251" y="203"/>
                    <a:pt x="251" y="203"/>
                  </a:cubicBezTo>
                  <a:cubicBezTo>
                    <a:pt x="239" y="185"/>
                    <a:pt x="239" y="185"/>
                    <a:pt x="239" y="185"/>
                  </a:cubicBezTo>
                  <a:cubicBezTo>
                    <a:pt x="247" y="170"/>
                    <a:pt x="247" y="170"/>
                    <a:pt x="247" y="170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76" y="148"/>
                    <a:pt x="276" y="148"/>
                    <a:pt x="276" y="148"/>
                  </a:cubicBezTo>
                  <a:cubicBezTo>
                    <a:pt x="259" y="137"/>
                    <a:pt x="259" y="137"/>
                    <a:pt x="259" y="137"/>
                  </a:cubicBezTo>
                  <a:lnTo>
                    <a:pt x="261" y="123"/>
                  </a:lnTo>
                  <a:close/>
                  <a:moveTo>
                    <a:pt x="180" y="133"/>
                  </a:moveTo>
                  <a:cubicBezTo>
                    <a:pt x="177" y="143"/>
                    <a:pt x="170" y="154"/>
                    <a:pt x="163" y="161"/>
                  </a:cubicBezTo>
                  <a:cubicBezTo>
                    <a:pt x="152" y="171"/>
                    <a:pt x="137" y="178"/>
                    <a:pt x="121" y="178"/>
                  </a:cubicBezTo>
                  <a:cubicBezTo>
                    <a:pt x="110" y="177"/>
                    <a:pt x="99" y="172"/>
                    <a:pt x="92" y="162"/>
                  </a:cubicBezTo>
                  <a:cubicBezTo>
                    <a:pt x="81" y="143"/>
                    <a:pt x="89" y="116"/>
                    <a:pt x="105" y="102"/>
                  </a:cubicBezTo>
                  <a:cubicBezTo>
                    <a:pt x="116" y="92"/>
                    <a:pt x="132" y="86"/>
                    <a:pt x="147" y="86"/>
                  </a:cubicBezTo>
                  <a:cubicBezTo>
                    <a:pt x="173" y="87"/>
                    <a:pt x="186" y="110"/>
                    <a:pt x="180" y="1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80" name="Freeform 100"/>
            <p:cNvSpPr>
              <a:spLocks noEditPoints="1"/>
            </p:cNvSpPr>
            <p:nvPr/>
          </p:nvSpPr>
          <p:spPr bwMode="auto">
            <a:xfrm>
              <a:off x="3664" y="1624"/>
              <a:ext cx="666" cy="644"/>
            </a:xfrm>
            <a:custGeom>
              <a:avLst/>
              <a:gdLst>
                <a:gd name="T0" fmla="*/ 1323 w 282"/>
                <a:gd name="T1" fmla="*/ 99 h 273"/>
                <a:gd name="T2" fmla="*/ 1282 w 282"/>
                <a:gd name="T3" fmla="*/ 229 h 273"/>
                <a:gd name="T4" fmla="*/ 1082 w 282"/>
                <a:gd name="T5" fmla="*/ 111 h 273"/>
                <a:gd name="T6" fmla="*/ 1070 w 282"/>
                <a:gd name="T7" fmla="*/ 0 h 273"/>
                <a:gd name="T8" fmla="*/ 1082 w 282"/>
                <a:gd name="T9" fmla="*/ 111 h 273"/>
                <a:gd name="T10" fmla="*/ 57 w 282"/>
                <a:gd name="T11" fmla="*/ 618 h 273"/>
                <a:gd name="T12" fmla="*/ 139 w 282"/>
                <a:gd name="T13" fmla="*/ 684 h 273"/>
                <a:gd name="T14" fmla="*/ 1450 w 282"/>
                <a:gd name="T15" fmla="*/ 668 h 273"/>
                <a:gd name="T16" fmla="*/ 1445 w 282"/>
                <a:gd name="T17" fmla="*/ 745 h 273"/>
                <a:gd name="T18" fmla="*/ 1573 w 282"/>
                <a:gd name="T19" fmla="*/ 611 h 273"/>
                <a:gd name="T20" fmla="*/ 1561 w 282"/>
                <a:gd name="T21" fmla="*/ 512 h 273"/>
                <a:gd name="T22" fmla="*/ 1450 w 282"/>
                <a:gd name="T23" fmla="*/ 668 h 273"/>
                <a:gd name="T24" fmla="*/ 512 w 282"/>
                <a:gd name="T25" fmla="*/ 889 h 273"/>
                <a:gd name="T26" fmla="*/ 820 w 282"/>
                <a:gd name="T27" fmla="*/ 467 h 273"/>
                <a:gd name="T28" fmla="*/ 815 w 282"/>
                <a:gd name="T29" fmla="*/ 462 h 273"/>
                <a:gd name="T30" fmla="*/ 508 w 282"/>
                <a:gd name="T31" fmla="*/ 885 h 273"/>
                <a:gd name="T32" fmla="*/ 1438 w 282"/>
                <a:gd name="T33" fmla="*/ 491 h 273"/>
                <a:gd name="T34" fmla="*/ 1412 w 282"/>
                <a:gd name="T35" fmla="*/ 394 h 273"/>
                <a:gd name="T36" fmla="*/ 1455 w 282"/>
                <a:gd name="T37" fmla="*/ 238 h 273"/>
                <a:gd name="T38" fmla="*/ 1490 w 282"/>
                <a:gd name="T39" fmla="*/ 307 h 273"/>
                <a:gd name="T40" fmla="*/ 1438 w 282"/>
                <a:gd name="T41" fmla="*/ 491 h 273"/>
                <a:gd name="T42" fmla="*/ 458 w 282"/>
                <a:gd name="T43" fmla="*/ 1491 h 273"/>
                <a:gd name="T44" fmla="*/ 380 w 282"/>
                <a:gd name="T45" fmla="*/ 1474 h 273"/>
                <a:gd name="T46" fmla="*/ 553 w 282"/>
                <a:gd name="T47" fmla="*/ 1392 h 273"/>
                <a:gd name="T48" fmla="*/ 652 w 282"/>
                <a:gd name="T49" fmla="*/ 1397 h 273"/>
                <a:gd name="T50" fmla="*/ 380 w 282"/>
                <a:gd name="T51" fmla="*/ 1323 h 273"/>
                <a:gd name="T52" fmla="*/ 196 w 282"/>
                <a:gd name="T53" fmla="*/ 1368 h 273"/>
                <a:gd name="T54" fmla="*/ 328 w 282"/>
                <a:gd name="T55" fmla="*/ 1307 h 273"/>
                <a:gd name="T56" fmla="*/ 380 w 282"/>
                <a:gd name="T57" fmla="*/ 1323 h 273"/>
                <a:gd name="T58" fmla="*/ 1372 w 282"/>
                <a:gd name="T59" fmla="*/ 929 h 273"/>
                <a:gd name="T60" fmla="*/ 1389 w 282"/>
                <a:gd name="T61" fmla="*/ 1113 h 273"/>
                <a:gd name="T62" fmla="*/ 1200 w 282"/>
                <a:gd name="T63" fmla="*/ 1175 h 273"/>
                <a:gd name="T64" fmla="*/ 1089 w 282"/>
                <a:gd name="T65" fmla="*/ 1392 h 273"/>
                <a:gd name="T66" fmla="*/ 905 w 282"/>
                <a:gd name="T67" fmla="*/ 1342 h 273"/>
                <a:gd name="T68" fmla="*/ 808 w 282"/>
                <a:gd name="T69" fmla="*/ 1491 h 273"/>
                <a:gd name="T70" fmla="*/ 697 w 282"/>
                <a:gd name="T71" fmla="*/ 1519 h 273"/>
                <a:gd name="T72" fmla="*/ 853 w 282"/>
                <a:gd name="T73" fmla="*/ 1380 h 273"/>
                <a:gd name="T74" fmla="*/ 1004 w 282"/>
                <a:gd name="T75" fmla="*/ 1437 h 273"/>
                <a:gd name="T76" fmla="*/ 1098 w 282"/>
                <a:gd name="T77" fmla="*/ 1253 h 273"/>
                <a:gd name="T78" fmla="*/ 1315 w 282"/>
                <a:gd name="T79" fmla="*/ 1203 h 273"/>
                <a:gd name="T80" fmla="*/ 1332 w 282"/>
                <a:gd name="T81" fmla="*/ 1019 h 273"/>
                <a:gd name="T82" fmla="*/ 1511 w 282"/>
                <a:gd name="T83" fmla="*/ 901 h 273"/>
                <a:gd name="T84" fmla="*/ 1533 w 282"/>
                <a:gd name="T85" fmla="*/ 807 h 273"/>
                <a:gd name="T86" fmla="*/ 45 w 282"/>
                <a:gd name="T87" fmla="*/ 1163 h 273"/>
                <a:gd name="T88" fmla="*/ 179 w 282"/>
                <a:gd name="T89" fmla="*/ 1142 h 273"/>
                <a:gd name="T90" fmla="*/ 45 w 282"/>
                <a:gd name="T91" fmla="*/ 1163 h 273"/>
                <a:gd name="T92" fmla="*/ 0 w 282"/>
                <a:gd name="T93" fmla="*/ 896 h 273"/>
                <a:gd name="T94" fmla="*/ 118 w 282"/>
                <a:gd name="T95" fmla="*/ 929 h 273"/>
                <a:gd name="T96" fmla="*/ 843 w 282"/>
                <a:gd name="T97" fmla="*/ 90 h 273"/>
                <a:gd name="T98" fmla="*/ 798 w 282"/>
                <a:gd name="T99" fmla="*/ 5 h 27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2"/>
                <a:gd name="T151" fmla="*/ 0 h 273"/>
                <a:gd name="T152" fmla="*/ 282 w 282"/>
                <a:gd name="T153" fmla="*/ 273 h 27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2" h="273">
                  <a:moveTo>
                    <a:pt x="239" y="19"/>
                  </a:moveTo>
                  <a:cubicBezTo>
                    <a:pt x="237" y="18"/>
                    <a:pt x="237" y="18"/>
                    <a:pt x="237" y="18"/>
                  </a:cubicBezTo>
                  <a:cubicBezTo>
                    <a:pt x="228" y="40"/>
                    <a:pt x="228" y="40"/>
                    <a:pt x="228" y="40"/>
                  </a:cubicBezTo>
                  <a:cubicBezTo>
                    <a:pt x="230" y="41"/>
                    <a:pt x="230" y="41"/>
                    <a:pt x="230" y="41"/>
                  </a:cubicBezTo>
                  <a:lnTo>
                    <a:pt x="239" y="19"/>
                  </a:lnTo>
                  <a:close/>
                  <a:moveTo>
                    <a:pt x="194" y="20"/>
                  </a:moveTo>
                  <a:cubicBezTo>
                    <a:pt x="193" y="0"/>
                    <a:pt x="193" y="0"/>
                    <a:pt x="193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3" y="19"/>
                    <a:pt x="193" y="19"/>
                    <a:pt x="193" y="19"/>
                  </a:cubicBezTo>
                  <a:lnTo>
                    <a:pt x="194" y="20"/>
                  </a:lnTo>
                  <a:close/>
                  <a:moveTo>
                    <a:pt x="25" y="122"/>
                  </a:moveTo>
                  <a:cubicBezTo>
                    <a:pt x="10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25" y="123"/>
                    <a:pt x="25" y="123"/>
                    <a:pt x="25" y="123"/>
                  </a:cubicBezTo>
                  <a:lnTo>
                    <a:pt x="25" y="122"/>
                  </a:lnTo>
                  <a:close/>
                  <a:moveTo>
                    <a:pt x="260" y="120"/>
                  </a:moveTo>
                  <a:cubicBezTo>
                    <a:pt x="258" y="133"/>
                    <a:pt x="258" y="133"/>
                    <a:pt x="258" y="133"/>
                  </a:cubicBezTo>
                  <a:cubicBezTo>
                    <a:pt x="259" y="134"/>
                    <a:pt x="259" y="134"/>
                    <a:pt x="259" y="134"/>
                  </a:cubicBezTo>
                  <a:cubicBezTo>
                    <a:pt x="261" y="121"/>
                    <a:pt x="261" y="121"/>
                    <a:pt x="261" y="121"/>
                  </a:cubicBezTo>
                  <a:cubicBezTo>
                    <a:pt x="282" y="110"/>
                    <a:pt x="282" y="110"/>
                    <a:pt x="282" y="110"/>
                  </a:cubicBezTo>
                  <a:cubicBezTo>
                    <a:pt x="281" y="92"/>
                    <a:pt x="281" y="92"/>
                    <a:pt x="281" y="92"/>
                  </a:cubicBezTo>
                  <a:cubicBezTo>
                    <a:pt x="280" y="92"/>
                    <a:pt x="280" y="92"/>
                    <a:pt x="280" y="92"/>
                  </a:cubicBezTo>
                  <a:cubicBezTo>
                    <a:pt x="280" y="109"/>
                    <a:pt x="280" y="109"/>
                    <a:pt x="280" y="109"/>
                  </a:cubicBezTo>
                  <a:lnTo>
                    <a:pt x="260" y="120"/>
                  </a:lnTo>
                  <a:close/>
                  <a:moveTo>
                    <a:pt x="96" y="165"/>
                  </a:moveTo>
                  <a:cubicBezTo>
                    <a:pt x="95" y="164"/>
                    <a:pt x="94" y="162"/>
                    <a:pt x="92" y="160"/>
                  </a:cubicBezTo>
                  <a:cubicBezTo>
                    <a:pt x="81" y="141"/>
                    <a:pt x="89" y="114"/>
                    <a:pt x="105" y="100"/>
                  </a:cubicBezTo>
                  <a:cubicBezTo>
                    <a:pt x="116" y="90"/>
                    <a:pt x="132" y="84"/>
                    <a:pt x="147" y="84"/>
                  </a:cubicBezTo>
                  <a:cubicBezTo>
                    <a:pt x="157" y="84"/>
                    <a:pt x="165" y="88"/>
                    <a:pt x="171" y="93"/>
                  </a:cubicBezTo>
                  <a:cubicBezTo>
                    <a:pt x="165" y="87"/>
                    <a:pt x="156" y="83"/>
                    <a:pt x="146" y="83"/>
                  </a:cubicBezTo>
                  <a:cubicBezTo>
                    <a:pt x="131" y="82"/>
                    <a:pt x="114" y="88"/>
                    <a:pt x="103" y="98"/>
                  </a:cubicBezTo>
                  <a:cubicBezTo>
                    <a:pt x="88" y="113"/>
                    <a:pt x="80" y="140"/>
                    <a:pt x="91" y="159"/>
                  </a:cubicBezTo>
                  <a:cubicBezTo>
                    <a:pt x="93" y="161"/>
                    <a:pt x="94" y="163"/>
                    <a:pt x="96" y="165"/>
                  </a:cubicBezTo>
                  <a:close/>
                  <a:moveTo>
                    <a:pt x="258" y="88"/>
                  </a:moveTo>
                  <a:cubicBezTo>
                    <a:pt x="258" y="89"/>
                    <a:pt x="258" y="89"/>
                    <a:pt x="258" y="89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68" y="56"/>
                    <a:pt x="268" y="56"/>
                    <a:pt x="268" y="56"/>
                  </a:cubicBezTo>
                  <a:cubicBezTo>
                    <a:pt x="261" y="43"/>
                    <a:pt x="261" y="43"/>
                    <a:pt x="261" y="43"/>
                  </a:cubicBezTo>
                  <a:cubicBezTo>
                    <a:pt x="260" y="43"/>
                    <a:pt x="260" y="43"/>
                    <a:pt x="260" y="43"/>
                  </a:cubicBezTo>
                  <a:cubicBezTo>
                    <a:pt x="267" y="55"/>
                    <a:pt x="267" y="55"/>
                    <a:pt x="267" y="55"/>
                  </a:cubicBezTo>
                  <a:cubicBezTo>
                    <a:pt x="251" y="70"/>
                    <a:pt x="251" y="70"/>
                    <a:pt x="251" y="70"/>
                  </a:cubicBezTo>
                  <a:lnTo>
                    <a:pt x="258" y="88"/>
                  </a:lnTo>
                  <a:close/>
                  <a:moveTo>
                    <a:pt x="98" y="249"/>
                  </a:moveTo>
                  <a:cubicBezTo>
                    <a:pt x="82" y="268"/>
                    <a:pt x="82" y="268"/>
                    <a:pt x="82" y="268"/>
                  </a:cubicBezTo>
                  <a:cubicBezTo>
                    <a:pt x="68" y="264"/>
                    <a:pt x="68" y="264"/>
                    <a:pt x="68" y="264"/>
                  </a:cubicBezTo>
                  <a:cubicBezTo>
                    <a:pt x="68" y="265"/>
                    <a:pt x="68" y="265"/>
                    <a:pt x="68" y="265"/>
                  </a:cubicBezTo>
                  <a:cubicBezTo>
                    <a:pt x="84" y="269"/>
                    <a:pt x="84" y="269"/>
                    <a:pt x="84" y="269"/>
                  </a:cubicBezTo>
                  <a:cubicBezTo>
                    <a:pt x="99" y="250"/>
                    <a:pt x="99" y="250"/>
                    <a:pt x="99" y="250"/>
                  </a:cubicBezTo>
                  <a:cubicBezTo>
                    <a:pt x="118" y="252"/>
                    <a:pt x="118" y="252"/>
                    <a:pt x="118" y="252"/>
                  </a:cubicBezTo>
                  <a:cubicBezTo>
                    <a:pt x="117" y="251"/>
                    <a:pt x="117" y="251"/>
                    <a:pt x="117" y="251"/>
                  </a:cubicBezTo>
                  <a:lnTo>
                    <a:pt x="98" y="249"/>
                  </a:lnTo>
                  <a:close/>
                  <a:moveTo>
                    <a:pt x="68" y="238"/>
                  </a:moveTo>
                  <a:cubicBezTo>
                    <a:pt x="58" y="234"/>
                    <a:pt x="58" y="234"/>
                    <a:pt x="58" y="234"/>
                  </a:cubicBezTo>
                  <a:cubicBezTo>
                    <a:pt x="35" y="246"/>
                    <a:pt x="35" y="246"/>
                    <a:pt x="35" y="246"/>
                  </a:cubicBezTo>
                  <a:cubicBezTo>
                    <a:pt x="36" y="248"/>
                    <a:pt x="36" y="248"/>
                    <a:pt x="36" y="248"/>
                  </a:cubicBezTo>
                  <a:cubicBezTo>
                    <a:pt x="59" y="235"/>
                    <a:pt x="59" y="235"/>
                    <a:pt x="59" y="235"/>
                  </a:cubicBezTo>
                  <a:cubicBezTo>
                    <a:pt x="68" y="239"/>
                    <a:pt x="68" y="239"/>
                    <a:pt x="68" y="239"/>
                  </a:cubicBezTo>
                  <a:lnTo>
                    <a:pt x="68" y="238"/>
                  </a:lnTo>
                  <a:close/>
                  <a:moveTo>
                    <a:pt x="269" y="161"/>
                  </a:moveTo>
                  <a:cubicBezTo>
                    <a:pt x="246" y="167"/>
                    <a:pt x="246" y="167"/>
                    <a:pt x="246" y="167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49" y="200"/>
                    <a:pt x="249" y="200"/>
                    <a:pt x="249" y="200"/>
                  </a:cubicBezTo>
                  <a:cubicBezTo>
                    <a:pt x="235" y="215"/>
                    <a:pt x="235" y="215"/>
                    <a:pt x="235" y="215"/>
                  </a:cubicBezTo>
                  <a:cubicBezTo>
                    <a:pt x="215" y="211"/>
                    <a:pt x="215" y="211"/>
                    <a:pt x="215" y="211"/>
                  </a:cubicBezTo>
                  <a:cubicBezTo>
                    <a:pt x="196" y="223"/>
                    <a:pt x="196" y="223"/>
                    <a:pt x="196" y="223"/>
                  </a:cubicBezTo>
                  <a:cubicBezTo>
                    <a:pt x="195" y="250"/>
                    <a:pt x="195" y="250"/>
                    <a:pt x="195" y="250"/>
                  </a:cubicBezTo>
                  <a:cubicBezTo>
                    <a:pt x="179" y="256"/>
                    <a:pt x="179" y="256"/>
                    <a:pt x="179" y="256"/>
                  </a:cubicBezTo>
                  <a:cubicBezTo>
                    <a:pt x="162" y="241"/>
                    <a:pt x="162" y="241"/>
                    <a:pt x="162" y="241"/>
                  </a:cubicBezTo>
                  <a:cubicBezTo>
                    <a:pt x="152" y="247"/>
                    <a:pt x="152" y="247"/>
                    <a:pt x="152" y="247"/>
                  </a:cubicBezTo>
                  <a:cubicBezTo>
                    <a:pt x="145" y="268"/>
                    <a:pt x="145" y="268"/>
                    <a:pt x="145" y="268"/>
                  </a:cubicBezTo>
                  <a:cubicBezTo>
                    <a:pt x="124" y="271"/>
                    <a:pt x="124" y="271"/>
                    <a:pt x="124" y="271"/>
                  </a:cubicBezTo>
                  <a:cubicBezTo>
                    <a:pt x="125" y="273"/>
                    <a:pt x="125" y="273"/>
                    <a:pt x="125" y="273"/>
                  </a:cubicBezTo>
                  <a:cubicBezTo>
                    <a:pt x="146" y="270"/>
                    <a:pt x="146" y="270"/>
                    <a:pt x="146" y="270"/>
                  </a:cubicBezTo>
                  <a:cubicBezTo>
                    <a:pt x="153" y="248"/>
                    <a:pt x="153" y="248"/>
                    <a:pt x="153" y="248"/>
                  </a:cubicBezTo>
                  <a:cubicBezTo>
                    <a:pt x="164" y="243"/>
                    <a:pt x="164" y="243"/>
                    <a:pt x="164" y="243"/>
                  </a:cubicBezTo>
                  <a:cubicBezTo>
                    <a:pt x="180" y="258"/>
                    <a:pt x="180" y="258"/>
                    <a:pt x="180" y="258"/>
                  </a:cubicBezTo>
                  <a:cubicBezTo>
                    <a:pt x="196" y="251"/>
                    <a:pt x="196" y="251"/>
                    <a:pt x="196" y="251"/>
                  </a:cubicBezTo>
                  <a:cubicBezTo>
                    <a:pt x="197" y="225"/>
                    <a:pt x="197" y="225"/>
                    <a:pt x="197" y="225"/>
                  </a:cubicBezTo>
                  <a:cubicBezTo>
                    <a:pt x="216" y="212"/>
                    <a:pt x="216" y="212"/>
                    <a:pt x="216" y="212"/>
                  </a:cubicBezTo>
                  <a:cubicBezTo>
                    <a:pt x="236" y="216"/>
                    <a:pt x="236" y="216"/>
                    <a:pt x="236" y="216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39" y="183"/>
                    <a:pt x="239" y="183"/>
                    <a:pt x="239" y="183"/>
                  </a:cubicBezTo>
                  <a:cubicBezTo>
                    <a:pt x="247" y="168"/>
                    <a:pt x="247" y="168"/>
                    <a:pt x="247" y="168"/>
                  </a:cubicBezTo>
                  <a:cubicBezTo>
                    <a:pt x="271" y="162"/>
                    <a:pt x="271" y="162"/>
                    <a:pt x="271" y="162"/>
                  </a:cubicBezTo>
                  <a:cubicBezTo>
                    <a:pt x="276" y="146"/>
                    <a:pt x="276" y="146"/>
                    <a:pt x="276" y="146"/>
                  </a:cubicBezTo>
                  <a:cubicBezTo>
                    <a:pt x="275" y="145"/>
                    <a:pt x="275" y="145"/>
                    <a:pt x="275" y="145"/>
                  </a:cubicBezTo>
                  <a:lnTo>
                    <a:pt x="269" y="161"/>
                  </a:lnTo>
                  <a:close/>
                  <a:moveTo>
                    <a:pt x="8" y="209"/>
                  </a:moveTo>
                  <a:cubicBezTo>
                    <a:pt x="8" y="210"/>
                    <a:pt x="8" y="210"/>
                    <a:pt x="8" y="210"/>
                  </a:cubicBezTo>
                  <a:cubicBezTo>
                    <a:pt x="32" y="205"/>
                    <a:pt x="32" y="205"/>
                    <a:pt x="32" y="205"/>
                  </a:cubicBezTo>
                  <a:cubicBezTo>
                    <a:pt x="31" y="204"/>
                    <a:pt x="31" y="204"/>
                    <a:pt x="31" y="204"/>
                  </a:cubicBezTo>
                  <a:lnTo>
                    <a:pt x="8" y="209"/>
                  </a:lnTo>
                  <a:close/>
                  <a:moveTo>
                    <a:pt x="21" y="166"/>
                  </a:moveTo>
                  <a:cubicBezTo>
                    <a:pt x="0" y="161"/>
                    <a:pt x="0" y="161"/>
                    <a:pt x="0" y="161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21" y="167"/>
                    <a:pt x="21" y="167"/>
                    <a:pt x="21" y="167"/>
                  </a:cubicBezTo>
                  <a:lnTo>
                    <a:pt x="21" y="166"/>
                  </a:lnTo>
                  <a:close/>
                  <a:moveTo>
                    <a:pt x="151" y="16"/>
                  </a:moveTo>
                  <a:cubicBezTo>
                    <a:pt x="143" y="1"/>
                    <a:pt x="143" y="1"/>
                    <a:pt x="143" y="1"/>
                  </a:cubicBezTo>
                  <a:cubicBezTo>
                    <a:pt x="143" y="1"/>
                    <a:pt x="143" y="1"/>
                    <a:pt x="143" y="1"/>
                  </a:cubicBezTo>
                  <a:cubicBezTo>
                    <a:pt x="151" y="16"/>
                    <a:pt x="151" y="16"/>
                    <a:pt x="151" y="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81" name="Freeform 101"/>
            <p:cNvSpPr>
              <a:spLocks/>
            </p:cNvSpPr>
            <p:nvPr/>
          </p:nvSpPr>
          <p:spPr bwMode="auto">
            <a:xfrm>
              <a:off x="3856" y="1822"/>
              <a:ext cx="231" cy="210"/>
            </a:xfrm>
            <a:custGeom>
              <a:avLst/>
              <a:gdLst>
                <a:gd name="T0" fmla="*/ 233 w 98"/>
                <a:gd name="T1" fmla="*/ 201 h 89"/>
                <a:gd name="T2" fmla="*/ 471 w 98"/>
                <a:gd name="T3" fmla="*/ 111 h 89"/>
                <a:gd name="T4" fmla="*/ 544 w 98"/>
                <a:gd name="T5" fmla="*/ 127 h 89"/>
                <a:gd name="T6" fmla="*/ 368 w 98"/>
                <a:gd name="T7" fmla="*/ 0 h 89"/>
                <a:gd name="T8" fmla="*/ 134 w 98"/>
                <a:gd name="T9" fmla="*/ 90 h 89"/>
                <a:gd name="T10" fmla="*/ 61 w 98"/>
                <a:gd name="T11" fmla="*/ 422 h 89"/>
                <a:gd name="T12" fmla="*/ 151 w 98"/>
                <a:gd name="T13" fmla="*/ 496 h 89"/>
                <a:gd name="T14" fmla="*/ 233 w 98"/>
                <a:gd name="T15" fmla="*/ 201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89"/>
                <a:gd name="T26" fmla="*/ 98 w 98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89">
                  <a:moveTo>
                    <a:pt x="42" y="36"/>
                  </a:moveTo>
                  <a:cubicBezTo>
                    <a:pt x="53" y="26"/>
                    <a:pt x="70" y="20"/>
                    <a:pt x="85" y="20"/>
                  </a:cubicBezTo>
                  <a:cubicBezTo>
                    <a:pt x="90" y="20"/>
                    <a:pt x="94" y="21"/>
                    <a:pt x="98" y="23"/>
                  </a:cubicBezTo>
                  <a:cubicBezTo>
                    <a:pt x="94" y="10"/>
                    <a:pt x="83" y="0"/>
                    <a:pt x="66" y="0"/>
                  </a:cubicBezTo>
                  <a:cubicBezTo>
                    <a:pt x="51" y="0"/>
                    <a:pt x="35" y="6"/>
                    <a:pt x="24" y="16"/>
                  </a:cubicBezTo>
                  <a:cubicBezTo>
                    <a:pt x="8" y="30"/>
                    <a:pt x="0" y="57"/>
                    <a:pt x="11" y="76"/>
                  </a:cubicBezTo>
                  <a:cubicBezTo>
                    <a:pt x="15" y="82"/>
                    <a:pt x="21" y="86"/>
                    <a:pt x="27" y="89"/>
                  </a:cubicBezTo>
                  <a:cubicBezTo>
                    <a:pt x="21" y="71"/>
                    <a:pt x="29" y="48"/>
                    <a:pt x="42" y="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82" name="Freeform 102"/>
            <p:cNvSpPr>
              <a:spLocks/>
            </p:cNvSpPr>
            <p:nvPr/>
          </p:nvSpPr>
          <p:spPr bwMode="auto">
            <a:xfrm>
              <a:off x="4056" y="1652"/>
              <a:ext cx="274" cy="446"/>
            </a:xfrm>
            <a:custGeom>
              <a:avLst/>
              <a:gdLst>
                <a:gd name="T0" fmla="*/ 0 w 116"/>
                <a:gd name="T1" fmla="*/ 802 h 189"/>
                <a:gd name="T2" fmla="*/ 468 w 116"/>
                <a:gd name="T3" fmla="*/ 1052 h 189"/>
                <a:gd name="T4" fmla="*/ 406 w 116"/>
                <a:gd name="T5" fmla="*/ 953 h 189"/>
                <a:gd name="T6" fmla="*/ 451 w 116"/>
                <a:gd name="T7" fmla="*/ 868 h 189"/>
                <a:gd name="T8" fmla="*/ 586 w 116"/>
                <a:gd name="T9" fmla="*/ 835 h 189"/>
                <a:gd name="T10" fmla="*/ 614 w 116"/>
                <a:gd name="T11" fmla="*/ 746 h 189"/>
                <a:gd name="T12" fmla="*/ 520 w 116"/>
                <a:gd name="T13" fmla="*/ 684 h 189"/>
                <a:gd name="T14" fmla="*/ 529 w 116"/>
                <a:gd name="T15" fmla="*/ 606 h 189"/>
                <a:gd name="T16" fmla="*/ 647 w 116"/>
                <a:gd name="T17" fmla="*/ 545 h 189"/>
                <a:gd name="T18" fmla="*/ 642 w 116"/>
                <a:gd name="T19" fmla="*/ 446 h 189"/>
                <a:gd name="T20" fmla="*/ 520 w 116"/>
                <a:gd name="T21" fmla="*/ 434 h 189"/>
                <a:gd name="T22" fmla="*/ 487 w 116"/>
                <a:gd name="T23" fmla="*/ 328 h 189"/>
                <a:gd name="T24" fmla="*/ 569 w 116"/>
                <a:gd name="T25" fmla="*/ 245 h 189"/>
                <a:gd name="T26" fmla="*/ 529 w 116"/>
                <a:gd name="T27" fmla="*/ 172 h 189"/>
                <a:gd name="T28" fmla="*/ 402 w 116"/>
                <a:gd name="T29" fmla="*/ 201 h 189"/>
                <a:gd name="T30" fmla="*/ 357 w 116"/>
                <a:gd name="T31" fmla="*/ 160 h 189"/>
                <a:gd name="T32" fmla="*/ 406 w 116"/>
                <a:gd name="T33" fmla="*/ 40 h 189"/>
                <a:gd name="T34" fmla="*/ 324 w 116"/>
                <a:gd name="T35" fmla="*/ 0 h 189"/>
                <a:gd name="T36" fmla="*/ 319 w 116"/>
                <a:gd name="T37" fmla="*/ 0 h 189"/>
                <a:gd name="T38" fmla="*/ 17 w 116"/>
                <a:gd name="T39" fmla="*/ 439 h 189"/>
                <a:gd name="T40" fmla="*/ 78 w 116"/>
                <a:gd name="T41" fmla="*/ 663 h 189"/>
                <a:gd name="T42" fmla="*/ 0 w 116"/>
                <a:gd name="T43" fmla="*/ 802 h 18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189"/>
                <a:gd name="T68" fmla="*/ 116 w 116"/>
                <a:gd name="T69" fmla="*/ 189 h 18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189">
                  <a:moveTo>
                    <a:pt x="0" y="144"/>
                  </a:moveTo>
                  <a:cubicBezTo>
                    <a:pt x="84" y="189"/>
                    <a:pt x="84" y="189"/>
                    <a:pt x="84" y="189"/>
                  </a:cubicBezTo>
                  <a:cubicBezTo>
                    <a:pt x="73" y="171"/>
                    <a:pt x="73" y="171"/>
                    <a:pt x="73" y="171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93" y="123"/>
                    <a:pt x="93" y="123"/>
                    <a:pt x="93" y="123"/>
                  </a:cubicBezTo>
                  <a:cubicBezTo>
                    <a:pt x="95" y="109"/>
                    <a:pt x="95" y="109"/>
                    <a:pt x="95" y="109"/>
                  </a:cubicBezTo>
                  <a:cubicBezTo>
                    <a:pt x="116" y="98"/>
                    <a:pt x="116" y="98"/>
                    <a:pt x="116" y="98"/>
                  </a:cubicBezTo>
                  <a:cubicBezTo>
                    <a:pt x="115" y="80"/>
                    <a:pt x="115" y="80"/>
                    <a:pt x="115" y="80"/>
                  </a:cubicBezTo>
                  <a:cubicBezTo>
                    <a:pt x="93" y="78"/>
                    <a:pt x="93" y="78"/>
                    <a:pt x="93" y="78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95" y="31"/>
                    <a:pt x="95" y="31"/>
                    <a:pt x="95" y="31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14" y="88"/>
                    <a:pt x="18" y="104"/>
                    <a:pt x="14" y="119"/>
                  </a:cubicBezTo>
                  <a:cubicBezTo>
                    <a:pt x="11" y="127"/>
                    <a:pt x="6" y="137"/>
                    <a:pt x="0" y="1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83" name="AutoShape 103"/>
            <p:cNvSpPr>
              <a:spLocks noChangeArrowheads="1"/>
            </p:cNvSpPr>
            <p:nvPr/>
          </p:nvSpPr>
          <p:spPr bwMode="gray">
            <a:xfrm>
              <a:off x="3795" y="1592"/>
              <a:ext cx="528" cy="33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uk-UA" sz="1500" b="0" i="1" baseline="0">
                  <a:solidFill>
                    <a:schemeClr val="hlink"/>
                  </a:solidFill>
                </a:rPr>
                <a:t>20%</a:t>
              </a:r>
              <a:endParaRPr lang="en-US" altLang="zh-CN" sz="1500" b="0" i="1" baseline="0">
                <a:solidFill>
                  <a:schemeClr val="hlink"/>
                </a:solidFill>
                <a:ea typeface="宋体" charset="-122"/>
              </a:endParaRPr>
            </a:p>
          </p:txBody>
        </p:sp>
      </p:grpSp>
      <p:grpSp>
        <p:nvGrpSpPr>
          <p:cNvPr id="7175" name="Group 162"/>
          <p:cNvGrpSpPr>
            <a:grpSpLocks/>
          </p:cNvGrpSpPr>
          <p:nvPr/>
        </p:nvGrpSpPr>
        <p:grpSpPr bwMode="auto">
          <a:xfrm>
            <a:off x="4452938" y="3394075"/>
            <a:ext cx="2032000" cy="1968500"/>
            <a:chOff x="2805" y="2138"/>
            <a:chExt cx="1280" cy="1240"/>
          </a:xfrm>
        </p:grpSpPr>
        <p:sp>
          <p:nvSpPr>
            <p:cNvPr id="7218" name="Freeform 105"/>
            <p:cNvSpPr>
              <a:spLocks/>
            </p:cNvSpPr>
            <p:nvPr/>
          </p:nvSpPr>
          <p:spPr bwMode="auto">
            <a:xfrm>
              <a:off x="2805" y="2842"/>
              <a:ext cx="203" cy="97"/>
            </a:xfrm>
            <a:custGeom>
              <a:avLst/>
              <a:gdLst>
                <a:gd name="T0" fmla="*/ 0 w 203"/>
                <a:gd name="T1" fmla="*/ 0 h 97"/>
                <a:gd name="T2" fmla="*/ 95 w 203"/>
                <a:gd name="T3" fmla="*/ 21 h 97"/>
                <a:gd name="T4" fmla="*/ 203 w 203"/>
                <a:gd name="T5" fmla="*/ 97 h 97"/>
                <a:gd name="T6" fmla="*/ 111 w 203"/>
                <a:gd name="T7" fmla="*/ 73 h 97"/>
                <a:gd name="T8" fmla="*/ 0 w 203"/>
                <a:gd name="T9" fmla="*/ 0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3"/>
                <a:gd name="T16" fmla="*/ 0 h 97"/>
                <a:gd name="T17" fmla="*/ 203 w 203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3" h="97">
                  <a:moveTo>
                    <a:pt x="0" y="0"/>
                  </a:moveTo>
                  <a:lnTo>
                    <a:pt x="95" y="21"/>
                  </a:lnTo>
                  <a:lnTo>
                    <a:pt x="203" y="97"/>
                  </a:lnTo>
                  <a:lnTo>
                    <a:pt x="111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19" name="Freeform 106"/>
            <p:cNvSpPr>
              <a:spLocks/>
            </p:cNvSpPr>
            <p:nvPr/>
          </p:nvSpPr>
          <p:spPr bwMode="auto">
            <a:xfrm>
              <a:off x="2840" y="3026"/>
              <a:ext cx="213" cy="90"/>
            </a:xfrm>
            <a:custGeom>
              <a:avLst/>
              <a:gdLst>
                <a:gd name="T0" fmla="*/ 0 w 213"/>
                <a:gd name="T1" fmla="*/ 21 h 90"/>
                <a:gd name="T2" fmla="*/ 104 w 213"/>
                <a:gd name="T3" fmla="*/ 0 h 90"/>
                <a:gd name="T4" fmla="*/ 213 w 213"/>
                <a:gd name="T5" fmla="*/ 71 h 90"/>
                <a:gd name="T6" fmla="*/ 114 w 213"/>
                <a:gd name="T7" fmla="*/ 90 h 90"/>
                <a:gd name="T8" fmla="*/ 0 w 213"/>
                <a:gd name="T9" fmla="*/ 21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3"/>
                <a:gd name="T16" fmla="*/ 0 h 90"/>
                <a:gd name="T17" fmla="*/ 213 w 21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3" h="90">
                  <a:moveTo>
                    <a:pt x="0" y="21"/>
                  </a:moveTo>
                  <a:lnTo>
                    <a:pt x="104" y="0"/>
                  </a:lnTo>
                  <a:lnTo>
                    <a:pt x="213" y="71"/>
                  </a:lnTo>
                  <a:lnTo>
                    <a:pt x="114" y="9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20" name="Freeform 107"/>
            <p:cNvSpPr>
              <a:spLocks/>
            </p:cNvSpPr>
            <p:nvPr/>
          </p:nvSpPr>
          <p:spPr bwMode="auto">
            <a:xfrm>
              <a:off x="2961" y="3154"/>
              <a:ext cx="205" cy="120"/>
            </a:xfrm>
            <a:custGeom>
              <a:avLst/>
              <a:gdLst>
                <a:gd name="T0" fmla="*/ 0 w 205"/>
                <a:gd name="T1" fmla="*/ 54 h 120"/>
                <a:gd name="T2" fmla="*/ 99 w 205"/>
                <a:gd name="T3" fmla="*/ 0 h 120"/>
                <a:gd name="T4" fmla="*/ 205 w 205"/>
                <a:gd name="T5" fmla="*/ 66 h 120"/>
                <a:gd name="T6" fmla="*/ 111 w 205"/>
                <a:gd name="T7" fmla="*/ 120 h 120"/>
                <a:gd name="T8" fmla="*/ 0 w 205"/>
                <a:gd name="T9" fmla="*/ 54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120"/>
                <a:gd name="T17" fmla="*/ 205 w 205"/>
                <a:gd name="T18" fmla="*/ 120 h 1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120">
                  <a:moveTo>
                    <a:pt x="0" y="54"/>
                  </a:moveTo>
                  <a:lnTo>
                    <a:pt x="99" y="0"/>
                  </a:lnTo>
                  <a:lnTo>
                    <a:pt x="205" y="66"/>
                  </a:lnTo>
                  <a:lnTo>
                    <a:pt x="111" y="12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21" name="Freeform 108"/>
            <p:cNvSpPr>
              <a:spLocks/>
            </p:cNvSpPr>
            <p:nvPr/>
          </p:nvSpPr>
          <p:spPr bwMode="auto">
            <a:xfrm>
              <a:off x="3060" y="3154"/>
              <a:ext cx="147" cy="85"/>
            </a:xfrm>
            <a:custGeom>
              <a:avLst/>
              <a:gdLst>
                <a:gd name="T0" fmla="*/ 0 w 147"/>
                <a:gd name="T1" fmla="*/ 0 h 85"/>
                <a:gd name="T2" fmla="*/ 40 w 147"/>
                <a:gd name="T3" fmla="*/ 19 h 85"/>
                <a:gd name="T4" fmla="*/ 147 w 147"/>
                <a:gd name="T5" fmla="*/ 85 h 85"/>
                <a:gd name="T6" fmla="*/ 106 w 147"/>
                <a:gd name="T7" fmla="*/ 66 h 85"/>
                <a:gd name="T8" fmla="*/ 0 w 147"/>
                <a:gd name="T9" fmla="*/ 0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"/>
                <a:gd name="T16" fmla="*/ 0 h 85"/>
                <a:gd name="T17" fmla="*/ 147 w 147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" h="85">
                  <a:moveTo>
                    <a:pt x="0" y="0"/>
                  </a:moveTo>
                  <a:lnTo>
                    <a:pt x="40" y="19"/>
                  </a:lnTo>
                  <a:lnTo>
                    <a:pt x="147" y="85"/>
                  </a:lnTo>
                  <a:lnTo>
                    <a:pt x="10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54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22" name="Freeform 109"/>
            <p:cNvSpPr>
              <a:spLocks/>
            </p:cNvSpPr>
            <p:nvPr/>
          </p:nvSpPr>
          <p:spPr bwMode="auto">
            <a:xfrm>
              <a:off x="3096" y="3281"/>
              <a:ext cx="174" cy="83"/>
            </a:xfrm>
            <a:custGeom>
              <a:avLst/>
              <a:gdLst>
                <a:gd name="T0" fmla="*/ 0 w 174"/>
                <a:gd name="T1" fmla="*/ 0 h 83"/>
                <a:gd name="T2" fmla="*/ 68 w 174"/>
                <a:gd name="T3" fmla="*/ 19 h 83"/>
                <a:gd name="T4" fmla="*/ 174 w 174"/>
                <a:gd name="T5" fmla="*/ 83 h 83"/>
                <a:gd name="T6" fmla="*/ 108 w 174"/>
                <a:gd name="T7" fmla="*/ 64 h 83"/>
                <a:gd name="T8" fmla="*/ 0 w 174"/>
                <a:gd name="T9" fmla="*/ 0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4"/>
                <a:gd name="T16" fmla="*/ 0 h 83"/>
                <a:gd name="T17" fmla="*/ 174 w 174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4" h="83">
                  <a:moveTo>
                    <a:pt x="0" y="0"/>
                  </a:moveTo>
                  <a:lnTo>
                    <a:pt x="68" y="19"/>
                  </a:lnTo>
                  <a:lnTo>
                    <a:pt x="174" y="83"/>
                  </a:lnTo>
                  <a:lnTo>
                    <a:pt x="108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23" name="Freeform 110"/>
            <p:cNvSpPr>
              <a:spLocks/>
            </p:cNvSpPr>
            <p:nvPr/>
          </p:nvSpPr>
          <p:spPr bwMode="auto">
            <a:xfrm>
              <a:off x="3164" y="3220"/>
              <a:ext cx="168" cy="144"/>
            </a:xfrm>
            <a:custGeom>
              <a:avLst/>
              <a:gdLst>
                <a:gd name="T0" fmla="*/ 0 w 168"/>
                <a:gd name="T1" fmla="*/ 80 h 144"/>
                <a:gd name="T2" fmla="*/ 64 w 168"/>
                <a:gd name="T3" fmla="*/ 0 h 144"/>
                <a:gd name="T4" fmla="*/ 168 w 168"/>
                <a:gd name="T5" fmla="*/ 66 h 144"/>
                <a:gd name="T6" fmla="*/ 106 w 168"/>
                <a:gd name="T7" fmla="*/ 144 h 144"/>
                <a:gd name="T8" fmla="*/ 0 w 168"/>
                <a:gd name="T9" fmla="*/ 80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"/>
                <a:gd name="T16" fmla="*/ 0 h 144"/>
                <a:gd name="T17" fmla="*/ 168 w 168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" h="144">
                  <a:moveTo>
                    <a:pt x="0" y="80"/>
                  </a:moveTo>
                  <a:lnTo>
                    <a:pt x="64" y="0"/>
                  </a:lnTo>
                  <a:lnTo>
                    <a:pt x="168" y="66"/>
                  </a:lnTo>
                  <a:lnTo>
                    <a:pt x="106" y="14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24" name="Freeform 111"/>
            <p:cNvSpPr>
              <a:spLocks/>
            </p:cNvSpPr>
            <p:nvPr/>
          </p:nvSpPr>
          <p:spPr bwMode="auto">
            <a:xfrm>
              <a:off x="3228" y="3220"/>
              <a:ext cx="186" cy="75"/>
            </a:xfrm>
            <a:custGeom>
              <a:avLst/>
              <a:gdLst>
                <a:gd name="T0" fmla="*/ 0 w 186"/>
                <a:gd name="T1" fmla="*/ 0 h 75"/>
                <a:gd name="T2" fmla="*/ 85 w 186"/>
                <a:gd name="T3" fmla="*/ 7 h 75"/>
                <a:gd name="T4" fmla="*/ 186 w 186"/>
                <a:gd name="T5" fmla="*/ 75 h 75"/>
                <a:gd name="T6" fmla="*/ 104 w 186"/>
                <a:gd name="T7" fmla="*/ 66 h 75"/>
                <a:gd name="T8" fmla="*/ 0 w 186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"/>
                <a:gd name="T16" fmla="*/ 0 h 75"/>
                <a:gd name="T17" fmla="*/ 186 w 186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" h="75">
                  <a:moveTo>
                    <a:pt x="0" y="0"/>
                  </a:moveTo>
                  <a:lnTo>
                    <a:pt x="85" y="7"/>
                  </a:lnTo>
                  <a:lnTo>
                    <a:pt x="186" y="75"/>
                  </a:lnTo>
                  <a:lnTo>
                    <a:pt x="104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25" name="Freeform 112"/>
            <p:cNvSpPr>
              <a:spLocks/>
            </p:cNvSpPr>
            <p:nvPr/>
          </p:nvSpPr>
          <p:spPr bwMode="auto">
            <a:xfrm>
              <a:off x="3341" y="3302"/>
              <a:ext cx="187" cy="76"/>
            </a:xfrm>
            <a:custGeom>
              <a:avLst/>
              <a:gdLst>
                <a:gd name="T0" fmla="*/ 0 w 187"/>
                <a:gd name="T1" fmla="*/ 12 h 76"/>
                <a:gd name="T2" fmla="*/ 90 w 187"/>
                <a:gd name="T3" fmla="*/ 0 h 76"/>
                <a:gd name="T4" fmla="*/ 187 w 187"/>
                <a:gd name="T5" fmla="*/ 64 h 76"/>
                <a:gd name="T6" fmla="*/ 99 w 187"/>
                <a:gd name="T7" fmla="*/ 76 h 76"/>
                <a:gd name="T8" fmla="*/ 0 w 187"/>
                <a:gd name="T9" fmla="*/ 12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"/>
                <a:gd name="T16" fmla="*/ 0 h 76"/>
                <a:gd name="T17" fmla="*/ 187 w 187"/>
                <a:gd name="T18" fmla="*/ 76 h 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" h="76">
                  <a:moveTo>
                    <a:pt x="0" y="12"/>
                  </a:moveTo>
                  <a:lnTo>
                    <a:pt x="90" y="0"/>
                  </a:lnTo>
                  <a:lnTo>
                    <a:pt x="187" y="64"/>
                  </a:lnTo>
                  <a:lnTo>
                    <a:pt x="99" y="7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26" name="Freeform 113"/>
            <p:cNvSpPr>
              <a:spLocks/>
            </p:cNvSpPr>
            <p:nvPr/>
          </p:nvSpPr>
          <p:spPr bwMode="auto">
            <a:xfrm>
              <a:off x="3431" y="3208"/>
              <a:ext cx="125" cy="158"/>
            </a:xfrm>
            <a:custGeom>
              <a:avLst/>
              <a:gdLst>
                <a:gd name="T0" fmla="*/ 0 w 125"/>
                <a:gd name="T1" fmla="*/ 94 h 158"/>
                <a:gd name="T2" fmla="*/ 31 w 125"/>
                <a:gd name="T3" fmla="*/ 0 h 158"/>
                <a:gd name="T4" fmla="*/ 125 w 125"/>
                <a:gd name="T5" fmla="*/ 68 h 158"/>
                <a:gd name="T6" fmla="*/ 97 w 125"/>
                <a:gd name="T7" fmla="*/ 158 h 158"/>
                <a:gd name="T8" fmla="*/ 0 w 125"/>
                <a:gd name="T9" fmla="*/ 94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158"/>
                <a:gd name="T17" fmla="*/ 125 w 125"/>
                <a:gd name="T18" fmla="*/ 158 h 1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158">
                  <a:moveTo>
                    <a:pt x="0" y="94"/>
                  </a:moveTo>
                  <a:lnTo>
                    <a:pt x="31" y="0"/>
                  </a:lnTo>
                  <a:lnTo>
                    <a:pt x="125" y="68"/>
                  </a:lnTo>
                  <a:lnTo>
                    <a:pt x="97" y="158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27" name="Freeform 114"/>
            <p:cNvSpPr>
              <a:spLocks/>
            </p:cNvSpPr>
            <p:nvPr/>
          </p:nvSpPr>
          <p:spPr bwMode="auto">
            <a:xfrm>
              <a:off x="3462" y="3187"/>
              <a:ext cx="139" cy="89"/>
            </a:xfrm>
            <a:custGeom>
              <a:avLst/>
              <a:gdLst>
                <a:gd name="T0" fmla="*/ 0 w 139"/>
                <a:gd name="T1" fmla="*/ 21 h 89"/>
                <a:gd name="T2" fmla="*/ 45 w 139"/>
                <a:gd name="T3" fmla="*/ 0 h 89"/>
                <a:gd name="T4" fmla="*/ 139 w 139"/>
                <a:gd name="T5" fmla="*/ 68 h 89"/>
                <a:gd name="T6" fmla="*/ 94 w 139"/>
                <a:gd name="T7" fmla="*/ 89 h 89"/>
                <a:gd name="T8" fmla="*/ 0 w 139"/>
                <a:gd name="T9" fmla="*/ 21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"/>
                <a:gd name="T16" fmla="*/ 0 h 89"/>
                <a:gd name="T17" fmla="*/ 139 w 139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" h="89">
                  <a:moveTo>
                    <a:pt x="0" y="21"/>
                  </a:moveTo>
                  <a:lnTo>
                    <a:pt x="45" y="0"/>
                  </a:lnTo>
                  <a:lnTo>
                    <a:pt x="139" y="68"/>
                  </a:lnTo>
                  <a:lnTo>
                    <a:pt x="94" y="8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28" name="Freeform 115"/>
            <p:cNvSpPr>
              <a:spLocks/>
            </p:cNvSpPr>
            <p:nvPr/>
          </p:nvSpPr>
          <p:spPr bwMode="auto">
            <a:xfrm>
              <a:off x="3418" y="2149"/>
              <a:ext cx="123" cy="172"/>
            </a:xfrm>
            <a:custGeom>
              <a:avLst/>
              <a:gdLst>
                <a:gd name="T0" fmla="*/ 38 w 123"/>
                <a:gd name="T1" fmla="*/ 73 h 172"/>
                <a:gd name="T2" fmla="*/ 0 w 123"/>
                <a:gd name="T3" fmla="*/ 0 h 172"/>
                <a:gd name="T4" fmla="*/ 88 w 123"/>
                <a:gd name="T5" fmla="*/ 101 h 172"/>
                <a:gd name="T6" fmla="*/ 123 w 123"/>
                <a:gd name="T7" fmla="*/ 172 h 172"/>
                <a:gd name="T8" fmla="*/ 38 w 123"/>
                <a:gd name="T9" fmla="*/ 73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"/>
                <a:gd name="T16" fmla="*/ 0 h 172"/>
                <a:gd name="T17" fmla="*/ 123 w 123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" h="172">
                  <a:moveTo>
                    <a:pt x="38" y="73"/>
                  </a:moveTo>
                  <a:lnTo>
                    <a:pt x="0" y="0"/>
                  </a:lnTo>
                  <a:lnTo>
                    <a:pt x="88" y="101"/>
                  </a:lnTo>
                  <a:lnTo>
                    <a:pt x="123" y="172"/>
                  </a:lnTo>
                  <a:lnTo>
                    <a:pt x="38" y="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29" name="Freeform 116"/>
            <p:cNvSpPr>
              <a:spLocks/>
            </p:cNvSpPr>
            <p:nvPr/>
          </p:nvSpPr>
          <p:spPr bwMode="auto">
            <a:xfrm>
              <a:off x="3631" y="2147"/>
              <a:ext cx="87" cy="189"/>
            </a:xfrm>
            <a:custGeom>
              <a:avLst/>
              <a:gdLst>
                <a:gd name="T0" fmla="*/ 4 w 87"/>
                <a:gd name="T1" fmla="*/ 87 h 189"/>
                <a:gd name="T2" fmla="*/ 0 w 87"/>
                <a:gd name="T3" fmla="*/ 0 h 189"/>
                <a:gd name="T4" fmla="*/ 80 w 87"/>
                <a:gd name="T5" fmla="*/ 103 h 189"/>
                <a:gd name="T6" fmla="*/ 87 w 87"/>
                <a:gd name="T7" fmla="*/ 189 h 189"/>
                <a:gd name="T8" fmla="*/ 4 w 87"/>
                <a:gd name="T9" fmla="*/ 87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9"/>
                <a:gd name="T17" fmla="*/ 87 w 87"/>
                <a:gd name="T18" fmla="*/ 189 h 1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9">
                  <a:moveTo>
                    <a:pt x="4" y="87"/>
                  </a:moveTo>
                  <a:lnTo>
                    <a:pt x="0" y="0"/>
                  </a:lnTo>
                  <a:lnTo>
                    <a:pt x="80" y="103"/>
                  </a:lnTo>
                  <a:lnTo>
                    <a:pt x="87" y="189"/>
                  </a:lnTo>
                  <a:lnTo>
                    <a:pt x="4" y="8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30" name="Freeform 117"/>
            <p:cNvSpPr>
              <a:spLocks/>
            </p:cNvSpPr>
            <p:nvPr/>
          </p:nvSpPr>
          <p:spPr bwMode="auto">
            <a:xfrm>
              <a:off x="3790" y="2228"/>
              <a:ext cx="113" cy="196"/>
            </a:xfrm>
            <a:custGeom>
              <a:avLst/>
              <a:gdLst>
                <a:gd name="T0" fmla="*/ 0 w 113"/>
                <a:gd name="T1" fmla="*/ 94 h 196"/>
                <a:gd name="T2" fmla="*/ 38 w 113"/>
                <a:gd name="T3" fmla="*/ 0 h 196"/>
                <a:gd name="T4" fmla="*/ 113 w 113"/>
                <a:gd name="T5" fmla="*/ 106 h 196"/>
                <a:gd name="T6" fmla="*/ 78 w 113"/>
                <a:gd name="T7" fmla="*/ 196 h 196"/>
                <a:gd name="T8" fmla="*/ 0 w 113"/>
                <a:gd name="T9" fmla="*/ 94 h 1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"/>
                <a:gd name="T16" fmla="*/ 0 h 196"/>
                <a:gd name="T17" fmla="*/ 113 w 113"/>
                <a:gd name="T18" fmla="*/ 196 h 1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" h="196">
                  <a:moveTo>
                    <a:pt x="0" y="94"/>
                  </a:moveTo>
                  <a:lnTo>
                    <a:pt x="38" y="0"/>
                  </a:lnTo>
                  <a:lnTo>
                    <a:pt x="113" y="106"/>
                  </a:lnTo>
                  <a:lnTo>
                    <a:pt x="78" y="196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31" name="Freeform 118"/>
            <p:cNvSpPr>
              <a:spLocks/>
            </p:cNvSpPr>
            <p:nvPr/>
          </p:nvSpPr>
          <p:spPr bwMode="auto">
            <a:xfrm>
              <a:off x="3889" y="2452"/>
              <a:ext cx="102" cy="175"/>
            </a:xfrm>
            <a:custGeom>
              <a:avLst/>
              <a:gdLst>
                <a:gd name="T0" fmla="*/ 26 w 102"/>
                <a:gd name="T1" fmla="*/ 78 h 175"/>
                <a:gd name="T2" fmla="*/ 0 w 102"/>
                <a:gd name="T3" fmla="*/ 0 h 175"/>
                <a:gd name="T4" fmla="*/ 76 w 102"/>
                <a:gd name="T5" fmla="*/ 99 h 175"/>
                <a:gd name="T6" fmla="*/ 102 w 102"/>
                <a:gd name="T7" fmla="*/ 175 h 175"/>
                <a:gd name="T8" fmla="*/ 26 w 102"/>
                <a:gd name="T9" fmla="*/ 78 h 1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"/>
                <a:gd name="T16" fmla="*/ 0 h 175"/>
                <a:gd name="T17" fmla="*/ 102 w 102"/>
                <a:gd name="T18" fmla="*/ 175 h 1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" h="175">
                  <a:moveTo>
                    <a:pt x="26" y="78"/>
                  </a:moveTo>
                  <a:lnTo>
                    <a:pt x="0" y="0"/>
                  </a:lnTo>
                  <a:lnTo>
                    <a:pt x="76" y="99"/>
                  </a:lnTo>
                  <a:lnTo>
                    <a:pt x="102" y="175"/>
                  </a:lnTo>
                  <a:lnTo>
                    <a:pt x="26" y="7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32" name="Freeform 119"/>
            <p:cNvSpPr>
              <a:spLocks/>
            </p:cNvSpPr>
            <p:nvPr/>
          </p:nvSpPr>
          <p:spPr bwMode="auto">
            <a:xfrm>
              <a:off x="3889" y="2386"/>
              <a:ext cx="137" cy="165"/>
            </a:xfrm>
            <a:custGeom>
              <a:avLst/>
              <a:gdLst>
                <a:gd name="T0" fmla="*/ 0 w 137"/>
                <a:gd name="T1" fmla="*/ 66 h 165"/>
                <a:gd name="T2" fmla="*/ 64 w 137"/>
                <a:gd name="T3" fmla="*/ 0 h 165"/>
                <a:gd name="T4" fmla="*/ 137 w 137"/>
                <a:gd name="T5" fmla="*/ 102 h 165"/>
                <a:gd name="T6" fmla="*/ 76 w 137"/>
                <a:gd name="T7" fmla="*/ 165 h 165"/>
                <a:gd name="T8" fmla="*/ 0 w 137"/>
                <a:gd name="T9" fmla="*/ 66 h 1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7"/>
                <a:gd name="T16" fmla="*/ 0 h 165"/>
                <a:gd name="T17" fmla="*/ 137 w 137"/>
                <a:gd name="T18" fmla="*/ 165 h 1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7" h="165">
                  <a:moveTo>
                    <a:pt x="0" y="66"/>
                  </a:moveTo>
                  <a:lnTo>
                    <a:pt x="64" y="0"/>
                  </a:lnTo>
                  <a:lnTo>
                    <a:pt x="137" y="102"/>
                  </a:lnTo>
                  <a:lnTo>
                    <a:pt x="76" y="165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33" name="Freeform 120"/>
            <p:cNvSpPr>
              <a:spLocks/>
            </p:cNvSpPr>
            <p:nvPr/>
          </p:nvSpPr>
          <p:spPr bwMode="auto">
            <a:xfrm>
              <a:off x="3922" y="2329"/>
              <a:ext cx="104" cy="159"/>
            </a:xfrm>
            <a:custGeom>
              <a:avLst/>
              <a:gdLst>
                <a:gd name="T0" fmla="*/ 31 w 104"/>
                <a:gd name="T1" fmla="*/ 57 h 159"/>
                <a:gd name="T2" fmla="*/ 0 w 104"/>
                <a:gd name="T3" fmla="*/ 0 h 159"/>
                <a:gd name="T4" fmla="*/ 74 w 104"/>
                <a:gd name="T5" fmla="*/ 104 h 159"/>
                <a:gd name="T6" fmla="*/ 104 w 104"/>
                <a:gd name="T7" fmla="*/ 159 h 159"/>
                <a:gd name="T8" fmla="*/ 31 w 104"/>
                <a:gd name="T9" fmla="*/ 57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59"/>
                <a:gd name="T17" fmla="*/ 104 w 104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59">
                  <a:moveTo>
                    <a:pt x="31" y="57"/>
                  </a:moveTo>
                  <a:lnTo>
                    <a:pt x="0" y="0"/>
                  </a:lnTo>
                  <a:lnTo>
                    <a:pt x="74" y="104"/>
                  </a:lnTo>
                  <a:lnTo>
                    <a:pt x="104" y="159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34" name="Freeform 121"/>
            <p:cNvSpPr>
              <a:spLocks/>
            </p:cNvSpPr>
            <p:nvPr/>
          </p:nvSpPr>
          <p:spPr bwMode="auto">
            <a:xfrm>
              <a:off x="3915" y="2667"/>
              <a:ext cx="85" cy="147"/>
            </a:xfrm>
            <a:custGeom>
              <a:avLst/>
              <a:gdLst>
                <a:gd name="T0" fmla="*/ 0 w 85"/>
                <a:gd name="T1" fmla="*/ 57 h 147"/>
                <a:gd name="T2" fmla="*/ 10 w 85"/>
                <a:gd name="T3" fmla="*/ 0 h 147"/>
                <a:gd name="T4" fmla="*/ 85 w 85"/>
                <a:gd name="T5" fmla="*/ 90 h 147"/>
                <a:gd name="T6" fmla="*/ 78 w 85"/>
                <a:gd name="T7" fmla="*/ 147 h 147"/>
                <a:gd name="T8" fmla="*/ 0 w 85"/>
                <a:gd name="T9" fmla="*/ 57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147"/>
                <a:gd name="T17" fmla="*/ 85 w 85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147">
                  <a:moveTo>
                    <a:pt x="0" y="57"/>
                  </a:moveTo>
                  <a:lnTo>
                    <a:pt x="10" y="0"/>
                  </a:lnTo>
                  <a:lnTo>
                    <a:pt x="85" y="90"/>
                  </a:lnTo>
                  <a:lnTo>
                    <a:pt x="78" y="14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35" name="Freeform 122"/>
            <p:cNvSpPr>
              <a:spLocks/>
            </p:cNvSpPr>
            <p:nvPr/>
          </p:nvSpPr>
          <p:spPr bwMode="auto">
            <a:xfrm>
              <a:off x="3925" y="2618"/>
              <a:ext cx="160" cy="139"/>
            </a:xfrm>
            <a:custGeom>
              <a:avLst/>
              <a:gdLst>
                <a:gd name="T0" fmla="*/ 0 w 160"/>
                <a:gd name="T1" fmla="*/ 49 h 139"/>
                <a:gd name="T2" fmla="*/ 87 w 160"/>
                <a:gd name="T3" fmla="*/ 0 h 139"/>
                <a:gd name="T4" fmla="*/ 160 w 160"/>
                <a:gd name="T5" fmla="*/ 94 h 139"/>
                <a:gd name="T6" fmla="*/ 75 w 160"/>
                <a:gd name="T7" fmla="*/ 139 h 139"/>
                <a:gd name="T8" fmla="*/ 0 w 160"/>
                <a:gd name="T9" fmla="*/ 49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"/>
                <a:gd name="T16" fmla="*/ 0 h 139"/>
                <a:gd name="T17" fmla="*/ 160 w 160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" h="139">
                  <a:moveTo>
                    <a:pt x="0" y="49"/>
                  </a:moveTo>
                  <a:lnTo>
                    <a:pt x="87" y="0"/>
                  </a:lnTo>
                  <a:lnTo>
                    <a:pt x="160" y="94"/>
                  </a:lnTo>
                  <a:lnTo>
                    <a:pt x="75" y="13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36" name="Freeform 123"/>
            <p:cNvSpPr>
              <a:spLocks/>
            </p:cNvSpPr>
            <p:nvPr/>
          </p:nvSpPr>
          <p:spPr bwMode="auto">
            <a:xfrm>
              <a:off x="4012" y="2542"/>
              <a:ext cx="73" cy="170"/>
            </a:xfrm>
            <a:custGeom>
              <a:avLst/>
              <a:gdLst>
                <a:gd name="T0" fmla="*/ 0 w 73"/>
                <a:gd name="T1" fmla="*/ 76 h 170"/>
                <a:gd name="T2" fmla="*/ 0 w 73"/>
                <a:gd name="T3" fmla="*/ 0 h 170"/>
                <a:gd name="T4" fmla="*/ 71 w 73"/>
                <a:gd name="T5" fmla="*/ 97 h 170"/>
                <a:gd name="T6" fmla="*/ 73 w 73"/>
                <a:gd name="T7" fmla="*/ 170 h 170"/>
                <a:gd name="T8" fmla="*/ 0 w 73"/>
                <a:gd name="T9" fmla="*/ 76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170"/>
                <a:gd name="T17" fmla="*/ 73 w 73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170">
                  <a:moveTo>
                    <a:pt x="0" y="76"/>
                  </a:moveTo>
                  <a:lnTo>
                    <a:pt x="0" y="0"/>
                  </a:lnTo>
                  <a:lnTo>
                    <a:pt x="71" y="97"/>
                  </a:lnTo>
                  <a:lnTo>
                    <a:pt x="73" y="17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37" name="Freeform 124"/>
            <p:cNvSpPr>
              <a:spLocks/>
            </p:cNvSpPr>
            <p:nvPr/>
          </p:nvSpPr>
          <p:spPr bwMode="auto">
            <a:xfrm>
              <a:off x="3577" y="3222"/>
              <a:ext cx="159" cy="97"/>
            </a:xfrm>
            <a:custGeom>
              <a:avLst/>
              <a:gdLst>
                <a:gd name="T0" fmla="*/ 0 w 159"/>
                <a:gd name="T1" fmla="*/ 29 h 97"/>
                <a:gd name="T2" fmla="*/ 69 w 159"/>
                <a:gd name="T3" fmla="*/ 0 h 97"/>
                <a:gd name="T4" fmla="*/ 159 w 159"/>
                <a:gd name="T5" fmla="*/ 69 h 97"/>
                <a:gd name="T6" fmla="*/ 90 w 159"/>
                <a:gd name="T7" fmla="*/ 97 h 97"/>
                <a:gd name="T8" fmla="*/ 0 w 159"/>
                <a:gd name="T9" fmla="*/ 29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"/>
                <a:gd name="T16" fmla="*/ 0 h 97"/>
                <a:gd name="T17" fmla="*/ 159 w 159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" h="97">
                  <a:moveTo>
                    <a:pt x="0" y="29"/>
                  </a:moveTo>
                  <a:lnTo>
                    <a:pt x="69" y="0"/>
                  </a:lnTo>
                  <a:lnTo>
                    <a:pt x="159" y="69"/>
                  </a:lnTo>
                  <a:lnTo>
                    <a:pt x="90" y="97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38" name="Freeform 125"/>
            <p:cNvSpPr>
              <a:spLocks/>
            </p:cNvSpPr>
            <p:nvPr/>
          </p:nvSpPr>
          <p:spPr bwMode="auto">
            <a:xfrm>
              <a:off x="3646" y="3109"/>
              <a:ext cx="94" cy="182"/>
            </a:xfrm>
            <a:custGeom>
              <a:avLst/>
              <a:gdLst>
                <a:gd name="T0" fmla="*/ 0 w 94"/>
                <a:gd name="T1" fmla="*/ 113 h 182"/>
                <a:gd name="T2" fmla="*/ 5 w 94"/>
                <a:gd name="T3" fmla="*/ 0 h 182"/>
                <a:gd name="T4" fmla="*/ 94 w 94"/>
                <a:gd name="T5" fmla="*/ 73 h 182"/>
                <a:gd name="T6" fmla="*/ 90 w 94"/>
                <a:gd name="T7" fmla="*/ 182 h 182"/>
                <a:gd name="T8" fmla="*/ 0 w 94"/>
                <a:gd name="T9" fmla="*/ 113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82"/>
                <a:gd name="T17" fmla="*/ 94 w 94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82">
                  <a:moveTo>
                    <a:pt x="0" y="113"/>
                  </a:moveTo>
                  <a:lnTo>
                    <a:pt x="5" y="0"/>
                  </a:lnTo>
                  <a:lnTo>
                    <a:pt x="94" y="73"/>
                  </a:lnTo>
                  <a:lnTo>
                    <a:pt x="90" y="182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39" name="Freeform 126"/>
            <p:cNvSpPr>
              <a:spLocks/>
            </p:cNvSpPr>
            <p:nvPr/>
          </p:nvSpPr>
          <p:spPr bwMode="auto">
            <a:xfrm>
              <a:off x="3651" y="3054"/>
              <a:ext cx="167" cy="128"/>
            </a:xfrm>
            <a:custGeom>
              <a:avLst/>
              <a:gdLst>
                <a:gd name="T0" fmla="*/ 0 w 167"/>
                <a:gd name="T1" fmla="*/ 55 h 128"/>
                <a:gd name="T2" fmla="*/ 82 w 167"/>
                <a:gd name="T3" fmla="*/ 0 h 128"/>
                <a:gd name="T4" fmla="*/ 167 w 167"/>
                <a:gd name="T5" fmla="*/ 76 h 128"/>
                <a:gd name="T6" fmla="*/ 89 w 167"/>
                <a:gd name="T7" fmla="*/ 128 h 128"/>
                <a:gd name="T8" fmla="*/ 0 w 167"/>
                <a:gd name="T9" fmla="*/ 55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28"/>
                <a:gd name="T17" fmla="*/ 167 w 167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28">
                  <a:moveTo>
                    <a:pt x="0" y="55"/>
                  </a:moveTo>
                  <a:lnTo>
                    <a:pt x="82" y="0"/>
                  </a:lnTo>
                  <a:lnTo>
                    <a:pt x="167" y="76"/>
                  </a:lnTo>
                  <a:lnTo>
                    <a:pt x="89" y="12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40" name="Freeform 127"/>
            <p:cNvSpPr>
              <a:spLocks/>
            </p:cNvSpPr>
            <p:nvPr/>
          </p:nvSpPr>
          <p:spPr bwMode="auto">
            <a:xfrm>
              <a:off x="3733" y="3054"/>
              <a:ext cx="166" cy="93"/>
            </a:xfrm>
            <a:custGeom>
              <a:avLst/>
              <a:gdLst>
                <a:gd name="T0" fmla="*/ 0 w 166"/>
                <a:gd name="T1" fmla="*/ 0 h 93"/>
                <a:gd name="T2" fmla="*/ 83 w 166"/>
                <a:gd name="T3" fmla="*/ 17 h 93"/>
                <a:gd name="T4" fmla="*/ 166 w 166"/>
                <a:gd name="T5" fmla="*/ 93 h 93"/>
                <a:gd name="T6" fmla="*/ 85 w 166"/>
                <a:gd name="T7" fmla="*/ 76 h 93"/>
                <a:gd name="T8" fmla="*/ 0 w 166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6"/>
                <a:gd name="T16" fmla="*/ 0 h 93"/>
                <a:gd name="T17" fmla="*/ 166 w 16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6" h="93">
                  <a:moveTo>
                    <a:pt x="0" y="0"/>
                  </a:moveTo>
                  <a:lnTo>
                    <a:pt x="83" y="17"/>
                  </a:lnTo>
                  <a:lnTo>
                    <a:pt x="166" y="93"/>
                  </a:lnTo>
                  <a:lnTo>
                    <a:pt x="85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41" name="Freeform 128"/>
            <p:cNvSpPr>
              <a:spLocks/>
            </p:cNvSpPr>
            <p:nvPr/>
          </p:nvSpPr>
          <p:spPr bwMode="auto">
            <a:xfrm>
              <a:off x="3816" y="3010"/>
              <a:ext cx="142" cy="137"/>
            </a:xfrm>
            <a:custGeom>
              <a:avLst/>
              <a:gdLst>
                <a:gd name="T0" fmla="*/ 0 w 142"/>
                <a:gd name="T1" fmla="*/ 61 h 137"/>
                <a:gd name="T2" fmla="*/ 64 w 142"/>
                <a:gd name="T3" fmla="*/ 0 h 137"/>
                <a:gd name="T4" fmla="*/ 142 w 142"/>
                <a:gd name="T5" fmla="*/ 78 h 137"/>
                <a:gd name="T6" fmla="*/ 83 w 142"/>
                <a:gd name="T7" fmla="*/ 137 h 137"/>
                <a:gd name="T8" fmla="*/ 0 w 142"/>
                <a:gd name="T9" fmla="*/ 61 h 1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137"/>
                <a:gd name="T17" fmla="*/ 142 w 142"/>
                <a:gd name="T18" fmla="*/ 137 h 1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137">
                  <a:moveTo>
                    <a:pt x="0" y="61"/>
                  </a:moveTo>
                  <a:lnTo>
                    <a:pt x="64" y="0"/>
                  </a:lnTo>
                  <a:lnTo>
                    <a:pt x="142" y="78"/>
                  </a:lnTo>
                  <a:lnTo>
                    <a:pt x="83" y="137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42" name="Freeform 129"/>
            <p:cNvSpPr>
              <a:spLocks/>
            </p:cNvSpPr>
            <p:nvPr/>
          </p:nvSpPr>
          <p:spPr bwMode="auto">
            <a:xfrm>
              <a:off x="3830" y="2929"/>
              <a:ext cx="128" cy="159"/>
            </a:xfrm>
            <a:custGeom>
              <a:avLst/>
              <a:gdLst>
                <a:gd name="T0" fmla="*/ 50 w 128"/>
                <a:gd name="T1" fmla="*/ 81 h 159"/>
                <a:gd name="T2" fmla="*/ 0 w 128"/>
                <a:gd name="T3" fmla="*/ 0 h 159"/>
                <a:gd name="T4" fmla="*/ 80 w 128"/>
                <a:gd name="T5" fmla="*/ 81 h 159"/>
                <a:gd name="T6" fmla="*/ 128 w 128"/>
                <a:gd name="T7" fmla="*/ 159 h 159"/>
                <a:gd name="T8" fmla="*/ 50 w 128"/>
                <a:gd name="T9" fmla="*/ 81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59"/>
                <a:gd name="T17" fmla="*/ 128 w 128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59">
                  <a:moveTo>
                    <a:pt x="50" y="81"/>
                  </a:moveTo>
                  <a:lnTo>
                    <a:pt x="0" y="0"/>
                  </a:lnTo>
                  <a:lnTo>
                    <a:pt x="80" y="81"/>
                  </a:lnTo>
                  <a:lnTo>
                    <a:pt x="128" y="159"/>
                  </a:lnTo>
                  <a:lnTo>
                    <a:pt x="50" y="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43" name="Freeform 130"/>
            <p:cNvSpPr>
              <a:spLocks/>
            </p:cNvSpPr>
            <p:nvPr/>
          </p:nvSpPr>
          <p:spPr bwMode="auto">
            <a:xfrm>
              <a:off x="3830" y="2866"/>
              <a:ext cx="114" cy="144"/>
            </a:xfrm>
            <a:custGeom>
              <a:avLst/>
              <a:gdLst>
                <a:gd name="T0" fmla="*/ 0 w 114"/>
                <a:gd name="T1" fmla="*/ 63 h 144"/>
                <a:gd name="T2" fmla="*/ 36 w 114"/>
                <a:gd name="T3" fmla="*/ 0 h 144"/>
                <a:gd name="T4" fmla="*/ 114 w 114"/>
                <a:gd name="T5" fmla="*/ 85 h 144"/>
                <a:gd name="T6" fmla="*/ 80 w 114"/>
                <a:gd name="T7" fmla="*/ 144 h 144"/>
                <a:gd name="T8" fmla="*/ 0 w 114"/>
                <a:gd name="T9" fmla="*/ 63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"/>
                <a:gd name="T16" fmla="*/ 0 h 144"/>
                <a:gd name="T17" fmla="*/ 114 w 114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" h="144">
                  <a:moveTo>
                    <a:pt x="0" y="63"/>
                  </a:moveTo>
                  <a:lnTo>
                    <a:pt x="36" y="0"/>
                  </a:lnTo>
                  <a:lnTo>
                    <a:pt x="114" y="85"/>
                  </a:lnTo>
                  <a:lnTo>
                    <a:pt x="80" y="144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44" name="Freeform 131"/>
            <p:cNvSpPr>
              <a:spLocks/>
            </p:cNvSpPr>
            <p:nvPr/>
          </p:nvSpPr>
          <p:spPr bwMode="auto">
            <a:xfrm>
              <a:off x="3866" y="2842"/>
              <a:ext cx="174" cy="109"/>
            </a:xfrm>
            <a:custGeom>
              <a:avLst/>
              <a:gdLst>
                <a:gd name="T0" fmla="*/ 0 w 174"/>
                <a:gd name="T1" fmla="*/ 24 h 109"/>
                <a:gd name="T2" fmla="*/ 99 w 174"/>
                <a:gd name="T3" fmla="*/ 0 h 109"/>
                <a:gd name="T4" fmla="*/ 174 w 174"/>
                <a:gd name="T5" fmla="*/ 85 h 109"/>
                <a:gd name="T6" fmla="*/ 78 w 174"/>
                <a:gd name="T7" fmla="*/ 109 h 109"/>
                <a:gd name="T8" fmla="*/ 0 w 174"/>
                <a:gd name="T9" fmla="*/ 24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4"/>
                <a:gd name="T16" fmla="*/ 0 h 109"/>
                <a:gd name="T17" fmla="*/ 174 w 174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4" h="109">
                  <a:moveTo>
                    <a:pt x="0" y="24"/>
                  </a:moveTo>
                  <a:lnTo>
                    <a:pt x="99" y="0"/>
                  </a:lnTo>
                  <a:lnTo>
                    <a:pt x="174" y="85"/>
                  </a:lnTo>
                  <a:lnTo>
                    <a:pt x="78" y="109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45" name="Freeform 132"/>
            <p:cNvSpPr>
              <a:spLocks/>
            </p:cNvSpPr>
            <p:nvPr/>
          </p:nvSpPr>
          <p:spPr bwMode="auto">
            <a:xfrm>
              <a:off x="3965" y="2771"/>
              <a:ext cx="99" cy="156"/>
            </a:xfrm>
            <a:custGeom>
              <a:avLst/>
              <a:gdLst>
                <a:gd name="T0" fmla="*/ 0 w 99"/>
                <a:gd name="T1" fmla="*/ 71 h 156"/>
                <a:gd name="T2" fmla="*/ 26 w 99"/>
                <a:gd name="T3" fmla="*/ 0 h 156"/>
                <a:gd name="T4" fmla="*/ 99 w 99"/>
                <a:gd name="T5" fmla="*/ 90 h 156"/>
                <a:gd name="T6" fmla="*/ 75 w 99"/>
                <a:gd name="T7" fmla="*/ 156 h 156"/>
                <a:gd name="T8" fmla="*/ 0 w 99"/>
                <a:gd name="T9" fmla="*/ 71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156"/>
                <a:gd name="T17" fmla="*/ 99 w 99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156">
                  <a:moveTo>
                    <a:pt x="0" y="71"/>
                  </a:moveTo>
                  <a:lnTo>
                    <a:pt x="26" y="0"/>
                  </a:lnTo>
                  <a:lnTo>
                    <a:pt x="99" y="90"/>
                  </a:lnTo>
                  <a:lnTo>
                    <a:pt x="75" y="156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46" name="Freeform 133"/>
            <p:cNvSpPr>
              <a:spLocks/>
            </p:cNvSpPr>
            <p:nvPr/>
          </p:nvSpPr>
          <p:spPr bwMode="auto">
            <a:xfrm>
              <a:off x="3152" y="2507"/>
              <a:ext cx="423" cy="380"/>
            </a:xfrm>
            <a:custGeom>
              <a:avLst/>
              <a:gdLst>
                <a:gd name="T0" fmla="*/ 430 w 179"/>
                <a:gd name="T1" fmla="*/ 368 h 161"/>
                <a:gd name="T2" fmla="*/ 860 w 179"/>
                <a:gd name="T3" fmla="*/ 205 h 161"/>
                <a:gd name="T4" fmla="*/ 1000 w 179"/>
                <a:gd name="T5" fmla="*/ 234 h 161"/>
                <a:gd name="T6" fmla="*/ 671 w 179"/>
                <a:gd name="T7" fmla="*/ 0 h 161"/>
                <a:gd name="T8" fmla="*/ 241 w 179"/>
                <a:gd name="T9" fmla="*/ 160 h 161"/>
                <a:gd name="T10" fmla="*/ 118 w 179"/>
                <a:gd name="T11" fmla="*/ 769 h 161"/>
                <a:gd name="T12" fmla="*/ 274 w 179"/>
                <a:gd name="T13" fmla="*/ 897 h 161"/>
                <a:gd name="T14" fmla="*/ 430 w 179"/>
                <a:gd name="T15" fmla="*/ 368 h 1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9"/>
                <a:gd name="T25" fmla="*/ 0 h 161"/>
                <a:gd name="T26" fmla="*/ 179 w 179"/>
                <a:gd name="T27" fmla="*/ 161 h 1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9" h="161">
                  <a:moveTo>
                    <a:pt x="77" y="66"/>
                  </a:moveTo>
                  <a:cubicBezTo>
                    <a:pt x="97" y="47"/>
                    <a:pt x="127" y="36"/>
                    <a:pt x="154" y="37"/>
                  </a:cubicBezTo>
                  <a:cubicBezTo>
                    <a:pt x="163" y="37"/>
                    <a:pt x="171" y="39"/>
                    <a:pt x="179" y="42"/>
                  </a:cubicBezTo>
                  <a:cubicBezTo>
                    <a:pt x="171" y="18"/>
                    <a:pt x="150" y="1"/>
                    <a:pt x="120" y="0"/>
                  </a:cubicBezTo>
                  <a:cubicBezTo>
                    <a:pt x="93" y="0"/>
                    <a:pt x="63" y="10"/>
                    <a:pt x="43" y="29"/>
                  </a:cubicBezTo>
                  <a:cubicBezTo>
                    <a:pt x="15" y="54"/>
                    <a:pt x="0" y="104"/>
                    <a:pt x="21" y="138"/>
                  </a:cubicBezTo>
                  <a:cubicBezTo>
                    <a:pt x="28" y="149"/>
                    <a:pt x="37" y="157"/>
                    <a:pt x="49" y="161"/>
                  </a:cubicBezTo>
                  <a:cubicBezTo>
                    <a:pt x="38" y="129"/>
                    <a:pt x="52" y="88"/>
                    <a:pt x="77" y="6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47" name="Freeform 134"/>
            <p:cNvSpPr>
              <a:spLocks noEditPoints="1"/>
            </p:cNvSpPr>
            <p:nvPr/>
          </p:nvSpPr>
          <p:spPr bwMode="auto">
            <a:xfrm>
              <a:off x="2805" y="2138"/>
              <a:ext cx="1207" cy="1176"/>
            </a:xfrm>
            <a:custGeom>
              <a:avLst/>
              <a:gdLst>
                <a:gd name="T0" fmla="*/ 2851 w 511"/>
                <a:gd name="T1" fmla="*/ 1131 h 498"/>
                <a:gd name="T2" fmla="*/ 2622 w 511"/>
                <a:gd name="T3" fmla="*/ 926 h 498"/>
                <a:gd name="T4" fmla="*/ 2712 w 511"/>
                <a:gd name="T5" fmla="*/ 586 h 498"/>
                <a:gd name="T6" fmla="*/ 2409 w 511"/>
                <a:gd name="T7" fmla="*/ 512 h 498"/>
                <a:gd name="T8" fmla="*/ 2416 w 511"/>
                <a:gd name="T9" fmla="*/ 213 h 498"/>
                <a:gd name="T10" fmla="*/ 2076 w 511"/>
                <a:gd name="T11" fmla="*/ 274 h 498"/>
                <a:gd name="T12" fmla="*/ 1953 w 511"/>
                <a:gd name="T13" fmla="*/ 21 h 498"/>
                <a:gd name="T14" fmla="*/ 1635 w 511"/>
                <a:gd name="T15" fmla="*/ 196 h 498"/>
                <a:gd name="T16" fmla="*/ 1450 w 511"/>
                <a:gd name="T17" fmla="*/ 28 h 498"/>
                <a:gd name="T18" fmla="*/ 1212 w 511"/>
                <a:gd name="T19" fmla="*/ 274 h 498"/>
                <a:gd name="T20" fmla="*/ 909 w 511"/>
                <a:gd name="T21" fmla="*/ 229 h 498"/>
                <a:gd name="T22" fmla="*/ 765 w 511"/>
                <a:gd name="T23" fmla="*/ 529 h 498"/>
                <a:gd name="T24" fmla="*/ 491 w 511"/>
                <a:gd name="T25" fmla="*/ 541 h 498"/>
                <a:gd name="T26" fmla="*/ 463 w 511"/>
                <a:gd name="T27" fmla="*/ 864 h 498"/>
                <a:gd name="T28" fmla="*/ 168 w 511"/>
                <a:gd name="T29" fmla="*/ 982 h 498"/>
                <a:gd name="T30" fmla="*/ 267 w 511"/>
                <a:gd name="T31" fmla="*/ 1270 h 498"/>
                <a:gd name="T32" fmla="*/ 17 w 511"/>
                <a:gd name="T33" fmla="*/ 1495 h 498"/>
                <a:gd name="T34" fmla="*/ 222 w 511"/>
                <a:gd name="T35" fmla="*/ 1712 h 498"/>
                <a:gd name="T36" fmla="*/ 45 w 511"/>
                <a:gd name="T37" fmla="*/ 1995 h 498"/>
                <a:gd name="T38" fmla="*/ 328 w 511"/>
                <a:gd name="T39" fmla="*/ 2097 h 498"/>
                <a:gd name="T40" fmla="*/ 279 w 511"/>
                <a:gd name="T41" fmla="*/ 2416 h 498"/>
                <a:gd name="T42" fmla="*/ 602 w 511"/>
                <a:gd name="T43" fmla="*/ 2397 h 498"/>
                <a:gd name="T44" fmla="*/ 687 w 511"/>
                <a:gd name="T45" fmla="*/ 2699 h 498"/>
                <a:gd name="T46" fmla="*/ 999 w 511"/>
                <a:gd name="T47" fmla="*/ 2555 h 498"/>
                <a:gd name="T48" fmla="*/ 1266 w 511"/>
                <a:gd name="T49" fmla="*/ 2777 h 498"/>
                <a:gd name="T50" fmla="*/ 1552 w 511"/>
                <a:gd name="T51" fmla="*/ 2527 h 498"/>
                <a:gd name="T52" fmla="*/ 1823 w 511"/>
                <a:gd name="T53" fmla="*/ 2626 h 498"/>
                <a:gd name="T54" fmla="*/ 1998 w 511"/>
                <a:gd name="T55" fmla="*/ 2293 h 498"/>
                <a:gd name="T56" fmla="*/ 2388 w 511"/>
                <a:gd name="T57" fmla="*/ 2203 h 498"/>
                <a:gd name="T58" fmla="*/ 2421 w 511"/>
                <a:gd name="T59" fmla="*/ 1868 h 498"/>
                <a:gd name="T60" fmla="*/ 2740 w 511"/>
                <a:gd name="T61" fmla="*/ 1662 h 498"/>
                <a:gd name="T62" fmla="*/ 2622 w 511"/>
                <a:gd name="T63" fmla="*/ 1384 h 498"/>
                <a:gd name="T64" fmla="*/ 1819 w 511"/>
                <a:gd name="T65" fmla="*/ 1344 h 498"/>
                <a:gd name="T66" fmla="*/ 1233 w 511"/>
                <a:gd name="T67" fmla="*/ 1795 h 498"/>
                <a:gd name="T68" fmla="*/ 1061 w 511"/>
                <a:gd name="T69" fmla="*/ 1032 h 498"/>
                <a:gd name="T70" fmla="*/ 1819 w 511"/>
                <a:gd name="T71" fmla="*/ 1344 h 4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1"/>
                <a:gd name="T109" fmla="*/ 0 h 498"/>
                <a:gd name="T110" fmla="*/ 511 w 511"/>
                <a:gd name="T111" fmla="*/ 498 h 49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1" h="498">
                  <a:moveTo>
                    <a:pt x="474" y="224"/>
                  </a:moveTo>
                  <a:cubicBezTo>
                    <a:pt x="511" y="203"/>
                    <a:pt x="511" y="203"/>
                    <a:pt x="511" y="203"/>
                  </a:cubicBezTo>
                  <a:cubicBezTo>
                    <a:pt x="511" y="171"/>
                    <a:pt x="511" y="171"/>
                    <a:pt x="511" y="171"/>
                  </a:cubicBezTo>
                  <a:cubicBezTo>
                    <a:pt x="470" y="166"/>
                    <a:pt x="470" y="166"/>
                    <a:pt x="470" y="166"/>
                  </a:cubicBezTo>
                  <a:cubicBezTo>
                    <a:pt x="459" y="133"/>
                    <a:pt x="459" y="133"/>
                    <a:pt x="459" y="133"/>
                  </a:cubicBezTo>
                  <a:cubicBezTo>
                    <a:pt x="486" y="105"/>
                    <a:pt x="486" y="105"/>
                    <a:pt x="486" y="105"/>
                  </a:cubicBezTo>
                  <a:cubicBezTo>
                    <a:pt x="473" y="81"/>
                    <a:pt x="473" y="81"/>
                    <a:pt x="473" y="81"/>
                  </a:cubicBezTo>
                  <a:cubicBezTo>
                    <a:pt x="432" y="92"/>
                    <a:pt x="432" y="92"/>
                    <a:pt x="432" y="92"/>
                  </a:cubicBezTo>
                  <a:cubicBezTo>
                    <a:pt x="417" y="78"/>
                    <a:pt x="417" y="78"/>
                    <a:pt x="417" y="78"/>
                  </a:cubicBezTo>
                  <a:cubicBezTo>
                    <a:pt x="433" y="38"/>
                    <a:pt x="433" y="38"/>
                    <a:pt x="433" y="38"/>
                  </a:cubicBezTo>
                  <a:cubicBezTo>
                    <a:pt x="407" y="25"/>
                    <a:pt x="407" y="25"/>
                    <a:pt x="407" y="25"/>
                  </a:cubicBezTo>
                  <a:cubicBezTo>
                    <a:pt x="372" y="49"/>
                    <a:pt x="372" y="49"/>
                    <a:pt x="372" y="49"/>
                  </a:cubicBezTo>
                  <a:cubicBezTo>
                    <a:pt x="352" y="41"/>
                    <a:pt x="352" y="41"/>
                    <a:pt x="352" y="41"/>
                  </a:cubicBezTo>
                  <a:cubicBezTo>
                    <a:pt x="350" y="4"/>
                    <a:pt x="350" y="4"/>
                    <a:pt x="350" y="4"/>
                  </a:cubicBezTo>
                  <a:cubicBezTo>
                    <a:pt x="321" y="0"/>
                    <a:pt x="321" y="0"/>
                    <a:pt x="321" y="0"/>
                  </a:cubicBezTo>
                  <a:cubicBezTo>
                    <a:pt x="293" y="35"/>
                    <a:pt x="293" y="35"/>
                    <a:pt x="293" y="35"/>
                  </a:cubicBezTo>
                  <a:cubicBezTo>
                    <a:pt x="276" y="36"/>
                    <a:pt x="276" y="36"/>
                    <a:pt x="276" y="36"/>
                  </a:cubicBezTo>
                  <a:cubicBezTo>
                    <a:pt x="260" y="5"/>
                    <a:pt x="260" y="5"/>
                    <a:pt x="260" y="5"/>
                  </a:cubicBezTo>
                  <a:cubicBezTo>
                    <a:pt x="231" y="12"/>
                    <a:pt x="231" y="12"/>
                    <a:pt x="231" y="12"/>
                  </a:cubicBezTo>
                  <a:cubicBezTo>
                    <a:pt x="217" y="49"/>
                    <a:pt x="217" y="49"/>
                    <a:pt x="217" y="49"/>
                  </a:cubicBezTo>
                  <a:cubicBezTo>
                    <a:pt x="191" y="61"/>
                    <a:pt x="191" y="61"/>
                    <a:pt x="191" y="61"/>
                  </a:cubicBezTo>
                  <a:cubicBezTo>
                    <a:pt x="163" y="41"/>
                    <a:pt x="163" y="41"/>
                    <a:pt x="163" y="41"/>
                  </a:cubicBezTo>
                  <a:cubicBezTo>
                    <a:pt x="139" y="58"/>
                    <a:pt x="139" y="58"/>
                    <a:pt x="139" y="58"/>
                  </a:cubicBezTo>
                  <a:cubicBezTo>
                    <a:pt x="137" y="95"/>
                    <a:pt x="137" y="95"/>
                    <a:pt x="137" y="95"/>
                  </a:cubicBezTo>
                  <a:cubicBezTo>
                    <a:pt x="126" y="104"/>
                    <a:pt x="126" y="104"/>
                    <a:pt x="126" y="104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83" y="155"/>
                    <a:pt x="83" y="155"/>
                    <a:pt x="83" y="155"/>
                  </a:cubicBezTo>
                  <a:cubicBezTo>
                    <a:pt x="73" y="169"/>
                    <a:pt x="73" y="169"/>
                    <a:pt x="73" y="169"/>
                  </a:cubicBezTo>
                  <a:cubicBezTo>
                    <a:pt x="30" y="176"/>
                    <a:pt x="30" y="176"/>
                    <a:pt x="30" y="176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3" y="268"/>
                    <a:pt x="3" y="268"/>
                    <a:pt x="3" y="268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40" y="307"/>
                    <a:pt x="40" y="307"/>
                    <a:pt x="40" y="307"/>
                  </a:cubicBezTo>
                  <a:cubicBezTo>
                    <a:pt x="40" y="322"/>
                    <a:pt x="40" y="322"/>
                    <a:pt x="40" y="322"/>
                  </a:cubicBezTo>
                  <a:cubicBezTo>
                    <a:pt x="8" y="358"/>
                    <a:pt x="8" y="358"/>
                    <a:pt x="8" y="358"/>
                  </a:cubicBezTo>
                  <a:cubicBezTo>
                    <a:pt x="15" y="385"/>
                    <a:pt x="15" y="385"/>
                    <a:pt x="15" y="385"/>
                  </a:cubicBezTo>
                  <a:cubicBezTo>
                    <a:pt x="59" y="376"/>
                    <a:pt x="59" y="376"/>
                    <a:pt x="59" y="376"/>
                  </a:cubicBezTo>
                  <a:cubicBezTo>
                    <a:pt x="69" y="391"/>
                    <a:pt x="69" y="391"/>
                    <a:pt x="69" y="391"/>
                  </a:cubicBezTo>
                  <a:cubicBezTo>
                    <a:pt x="50" y="433"/>
                    <a:pt x="50" y="433"/>
                    <a:pt x="50" y="433"/>
                  </a:cubicBezTo>
                  <a:cubicBezTo>
                    <a:pt x="66" y="453"/>
                    <a:pt x="66" y="453"/>
                    <a:pt x="66" y="453"/>
                  </a:cubicBezTo>
                  <a:cubicBezTo>
                    <a:pt x="108" y="430"/>
                    <a:pt x="108" y="430"/>
                    <a:pt x="108" y="430"/>
                  </a:cubicBezTo>
                  <a:cubicBezTo>
                    <a:pt x="125" y="438"/>
                    <a:pt x="125" y="438"/>
                    <a:pt x="125" y="438"/>
                  </a:cubicBezTo>
                  <a:cubicBezTo>
                    <a:pt x="123" y="484"/>
                    <a:pt x="123" y="484"/>
                    <a:pt x="123" y="484"/>
                  </a:cubicBezTo>
                  <a:cubicBezTo>
                    <a:pt x="152" y="492"/>
                    <a:pt x="152" y="492"/>
                    <a:pt x="152" y="492"/>
                  </a:cubicBezTo>
                  <a:cubicBezTo>
                    <a:pt x="179" y="458"/>
                    <a:pt x="179" y="458"/>
                    <a:pt x="179" y="458"/>
                  </a:cubicBezTo>
                  <a:cubicBezTo>
                    <a:pt x="215" y="461"/>
                    <a:pt x="215" y="461"/>
                    <a:pt x="215" y="461"/>
                  </a:cubicBezTo>
                  <a:cubicBezTo>
                    <a:pt x="227" y="498"/>
                    <a:pt x="227" y="498"/>
                    <a:pt x="227" y="498"/>
                  </a:cubicBezTo>
                  <a:cubicBezTo>
                    <a:pt x="265" y="493"/>
                    <a:pt x="265" y="493"/>
                    <a:pt x="265" y="493"/>
                  </a:cubicBezTo>
                  <a:cubicBezTo>
                    <a:pt x="278" y="453"/>
                    <a:pt x="278" y="453"/>
                    <a:pt x="278" y="453"/>
                  </a:cubicBezTo>
                  <a:cubicBezTo>
                    <a:pt x="297" y="444"/>
                    <a:pt x="297" y="444"/>
                    <a:pt x="297" y="444"/>
                  </a:cubicBezTo>
                  <a:cubicBezTo>
                    <a:pt x="327" y="471"/>
                    <a:pt x="327" y="471"/>
                    <a:pt x="327" y="471"/>
                  </a:cubicBezTo>
                  <a:cubicBezTo>
                    <a:pt x="356" y="459"/>
                    <a:pt x="356" y="459"/>
                    <a:pt x="356" y="459"/>
                  </a:cubicBezTo>
                  <a:cubicBezTo>
                    <a:pt x="358" y="411"/>
                    <a:pt x="358" y="411"/>
                    <a:pt x="358" y="411"/>
                  </a:cubicBezTo>
                  <a:cubicBezTo>
                    <a:pt x="393" y="388"/>
                    <a:pt x="393" y="388"/>
                    <a:pt x="393" y="388"/>
                  </a:cubicBezTo>
                  <a:cubicBezTo>
                    <a:pt x="428" y="395"/>
                    <a:pt x="428" y="395"/>
                    <a:pt x="428" y="395"/>
                  </a:cubicBezTo>
                  <a:cubicBezTo>
                    <a:pt x="455" y="369"/>
                    <a:pt x="455" y="369"/>
                    <a:pt x="455" y="369"/>
                  </a:cubicBezTo>
                  <a:cubicBezTo>
                    <a:pt x="434" y="335"/>
                    <a:pt x="434" y="335"/>
                    <a:pt x="434" y="335"/>
                  </a:cubicBezTo>
                  <a:cubicBezTo>
                    <a:pt x="449" y="308"/>
                    <a:pt x="449" y="308"/>
                    <a:pt x="449" y="308"/>
                  </a:cubicBezTo>
                  <a:cubicBezTo>
                    <a:pt x="491" y="298"/>
                    <a:pt x="491" y="298"/>
                    <a:pt x="491" y="298"/>
                  </a:cubicBezTo>
                  <a:cubicBezTo>
                    <a:pt x="502" y="268"/>
                    <a:pt x="502" y="268"/>
                    <a:pt x="502" y="268"/>
                  </a:cubicBezTo>
                  <a:cubicBezTo>
                    <a:pt x="470" y="248"/>
                    <a:pt x="470" y="248"/>
                    <a:pt x="470" y="248"/>
                  </a:cubicBezTo>
                  <a:lnTo>
                    <a:pt x="474" y="224"/>
                  </a:lnTo>
                  <a:close/>
                  <a:moveTo>
                    <a:pt x="326" y="241"/>
                  </a:moveTo>
                  <a:cubicBezTo>
                    <a:pt x="321" y="259"/>
                    <a:pt x="309" y="279"/>
                    <a:pt x="295" y="292"/>
                  </a:cubicBezTo>
                  <a:cubicBezTo>
                    <a:pt x="275" y="311"/>
                    <a:pt x="248" y="323"/>
                    <a:pt x="221" y="322"/>
                  </a:cubicBezTo>
                  <a:cubicBezTo>
                    <a:pt x="199" y="322"/>
                    <a:pt x="179" y="313"/>
                    <a:pt x="168" y="294"/>
                  </a:cubicBezTo>
                  <a:cubicBezTo>
                    <a:pt x="147" y="260"/>
                    <a:pt x="162" y="210"/>
                    <a:pt x="190" y="185"/>
                  </a:cubicBezTo>
                  <a:cubicBezTo>
                    <a:pt x="210" y="166"/>
                    <a:pt x="240" y="156"/>
                    <a:pt x="267" y="156"/>
                  </a:cubicBezTo>
                  <a:cubicBezTo>
                    <a:pt x="314" y="157"/>
                    <a:pt x="338" y="200"/>
                    <a:pt x="326" y="24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48" name="Freeform 135"/>
            <p:cNvSpPr>
              <a:spLocks/>
            </p:cNvSpPr>
            <p:nvPr/>
          </p:nvSpPr>
          <p:spPr bwMode="auto">
            <a:xfrm>
              <a:off x="3438" y="2530"/>
              <a:ext cx="574" cy="721"/>
            </a:xfrm>
            <a:custGeom>
              <a:avLst/>
              <a:gdLst>
                <a:gd name="T0" fmla="*/ 324 w 243"/>
                <a:gd name="T1" fmla="*/ 418 h 305"/>
                <a:gd name="T2" fmla="*/ 151 w 243"/>
                <a:gd name="T3" fmla="*/ 704 h 305"/>
                <a:gd name="T4" fmla="*/ 0 w 243"/>
                <a:gd name="T5" fmla="*/ 811 h 305"/>
                <a:gd name="T6" fmla="*/ 324 w 243"/>
                <a:gd name="T7" fmla="*/ 1704 h 305"/>
                <a:gd name="T8" fmla="*/ 328 w 243"/>
                <a:gd name="T9" fmla="*/ 1704 h 305"/>
                <a:gd name="T10" fmla="*/ 491 w 243"/>
                <a:gd name="T11" fmla="*/ 1638 h 305"/>
                <a:gd name="T12" fmla="*/ 503 w 243"/>
                <a:gd name="T13" fmla="*/ 1369 h 305"/>
                <a:gd name="T14" fmla="*/ 697 w 243"/>
                <a:gd name="T15" fmla="*/ 1241 h 305"/>
                <a:gd name="T16" fmla="*/ 893 w 243"/>
                <a:gd name="T17" fmla="*/ 1279 h 305"/>
                <a:gd name="T18" fmla="*/ 1044 w 243"/>
                <a:gd name="T19" fmla="*/ 1135 h 305"/>
                <a:gd name="T20" fmla="*/ 926 w 243"/>
                <a:gd name="T21" fmla="*/ 946 h 305"/>
                <a:gd name="T22" fmla="*/ 1011 w 243"/>
                <a:gd name="T23" fmla="*/ 794 h 305"/>
                <a:gd name="T24" fmla="*/ 1245 w 243"/>
                <a:gd name="T25" fmla="*/ 738 h 305"/>
                <a:gd name="T26" fmla="*/ 1306 w 243"/>
                <a:gd name="T27" fmla="*/ 570 h 305"/>
                <a:gd name="T28" fmla="*/ 1127 w 243"/>
                <a:gd name="T29" fmla="*/ 459 h 305"/>
                <a:gd name="T30" fmla="*/ 1150 w 243"/>
                <a:gd name="T31" fmla="*/ 324 h 305"/>
                <a:gd name="T32" fmla="*/ 1356 w 243"/>
                <a:gd name="T33" fmla="*/ 206 h 305"/>
                <a:gd name="T34" fmla="*/ 1356 w 243"/>
                <a:gd name="T35" fmla="*/ 28 h 305"/>
                <a:gd name="T36" fmla="*/ 1127 w 243"/>
                <a:gd name="T37" fmla="*/ 0 h 305"/>
                <a:gd name="T38" fmla="*/ 1127 w 243"/>
                <a:gd name="T39" fmla="*/ 0 h 305"/>
                <a:gd name="T40" fmla="*/ 340 w 243"/>
                <a:gd name="T41" fmla="*/ 303 h 305"/>
                <a:gd name="T42" fmla="*/ 324 w 243"/>
                <a:gd name="T43" fmla="*/ 418 h 30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3"/>
                <a:gd name="T67" fmla="*/ 0 h 305"/>
                <a:gd name="T68" fmla="*/ 243 w 243"/>
                <a:gd name="T69" fmla="*/ 305 h 30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3" h="305">
                  <a:moveTo>
                    <a:pt x="58" y="75"/>
                  </a:moveTo>
                  <a:cubicBezTo>
                    <a:pt x="53" y="93"/>
                    <a:pt x="41" y="113"/>
                    <a:pt x="27" y="126"/>
                  </a:cubicBezTo>
                  <a:cubicBezTo>
                    <a:pt x="19" y="134"/>
                    <a:pt x="10" y="140"/>
                    <a:pt x="0" y="145"/>
                  </a:cubicBezTo>
                  <a:cubicBezTo>
                    <a:pt x="58" y="305"/>
                    <a:pt x="58" y="305"/>
                    <a:pt x="58" y="305"/>
                  </a:cubicBezTo>
                  <a:cubicBezTo>
                    <a:pt x="59" y="305"/>
                    <a:pt x="59" y="305"/>
                    <a:pt x="59" y="305"/>
                  </a:cubicBezTo>
                  <a:cubicBezTo>
                    <a:pt x="88" y="293"/>
                    <a:pt x="88" y="293"/>
                    <a:pt x="88" y="293"/>
                  </a:cubicBezTo>
                  <a:cubicBezTo>
                    <a:pt x="90" y="245"/>
                    <a:pt x="90" y="245"/>
                    <a:pt x="90" y="245"/>
                  </a:cubicBezTo>
                  <a:cubicBezTo>
                    <a:pt x="125" y="222"/>
                    <a:pt x="125" y="222"/>
                    <a:pt x="125" y="222"/>
                  </a:cubicBezTo>
                  <a:cubicBezTo>
                    <a:pt x="160" y="229"/>
                    <a:pt x="160" y="229"/>
                    <a:pt x="160" y="229"/>
                  </a:cubicBezTo>
                  <a:cubicBezTo>
                    <a:pt x="187" y="203"/>
                    <a:pt x="187" y="203"/>
                    <a:pt x="187" y="203"/>
                  </a:cubicBezTo>
                  <a:cubicBezTo>
                    <a:pt x="166" y="169"/>
                    <a:pt x="166" y="169"/>
                    <a:pt x="166" y="169"/>
                  </a:cubicBezTo>
                  <a:cubicBezTo>
                    <a:pt x="181" y="142"/>
                    <a:pt x="181" y="142"/>
                    <a:pt x="181" y="142"/>
                  </a:cubicBezTo>
                  <a:cubicBezTo>
                    <a:pt x="223" y="132"/>
                    <a:pt x="223" y="132"/>
                    <a:pt x="223" y="132"/>
                  </a:cubicBezTo>
                  <a:cubicBezTo>
                    <a:pt x="234" y="102"/>
                    <a:pt x="234" y="102"/>
                    <a:pt x="234" y="102"/>
                  </a:cubicBezTo>
                  <a:cubicBezTo>
                    <a:pt x="202" y="82"/>
                    <a:pt x="202" y="82"/>
                    <a:pt x="202" y="82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3" y="5"/>
                    <a:pt x="243" y="5"/>
                    <a:pt x="243" y="5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61" y="61"/>
                    <a:pt x="60" y="68"/>
                    <a:pt x="58" y="7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49" name="Freeform 136"/>
            <p:cNvSpPr>
              <a:spLocks noEditPoints="1"/>
            </p:cNvSpPr>
            <p:nvPr/>
          </p:nvSpPr>
          <p:spPr bwMode="auto">
            <a:xfrm>
              <a:off x="2805" y="2148"/>
              <a:ext cx="1207" cy="1166"/>
            </a:xfrm>
            <a:custGeom>
              <a:avLst/>
              <a:gdLst>
                <a:gd name="T0" fmla="*/ 2400 w 511"/>
                <a:gd name="T1" fmla="*/ 184 h 494"/>
                <a:gd name="T2" fmla="*/ 2327 w 511"/>
                <a:gd name="T3" fmla="*/ 413 h 494"/>
                <a:gd name="T4" fmla="*/ 1963 w 511"/>
                <a:gd name="T5" fmla="*/ 201 h 494"/>
                <a:gd name="T6" fmla="*/ 1942 w 511"/>
                <a:gd name="T7" fmla="*/ 0 h 494"/>
                <a:gd name="T8" fmla="*/ 1963 w 511"/>
                <a:gd name="T9" fmla="*/ 201 h 494"/>
                <a:gd name="T10" fmla="*/ 102 w 511"/>
                <a:gd name="T11" fmla="*/ 1114 h 494"/>
                <a:gd name="T12" fmla="*/ 257 w 511"/>
                <a:gd name="T13" fmla="*/ 1237 h 494"/>
                <a:gd name="T14" fmla="*/ 2610 w 511"/>
                <a:gd name="T15" fmla="*/ 1348 h 494"/>
                <a:gd name="T16" fmla="*/ 2645 w 511"/>
                <a:gd name="T17" fmla="*/ 1225 h 494"/>
                <a:gd name="T18" fmla="*/ 2851 w 511"/>
                <a:gd name="T19" fmla="*/ 930 h 494"/>
                <a:gd name="T20" fmla="*/ 2839 w 511"/>
                <a:gd name="T21" fmla="*/ 1098 h 494"/>
                <a:gd name="T22" fmla="*/ 976 w 511"/>
                <a:gd name="T23" fmla="*/ 1666 h 494"/>
                <a:gd name="T24" fmla="*/ 1061 w 511"/>
                <a:gd name="T25" fmla="*/ 1008 h 494"/>
                <a:gd name="T26" fmla="*/ 1729 w 511"/>
                <a:gd name="T27" fmla="*/ 942 h 494"/>
                <a:gd name="T28" fmla="*/ 1044 w 511"/>
                <a:gd name="T29" fmla="*/ 991 h 494"/>
                <a:gd name="T30" fmla="*/ 976 w 511"/>
                <a:gd name="T31" fmla="*/ 1666 h 494"/>
                <a:gd name="T32" fmla="*/ 2617 w 511"/>
                <a:gd name="T33" fmla="*/ 892 h 494"/>
                <a:gd name="T34" fmla="*/ 2712 w 511"/>
                <a:gd name="T35" fmla="*/ 562 h 494"/>
                <a:gd name="T36" fmla="*/ 2634 w 511"/>
                <a:gd name="T37" fmla="*/ 434 h 494"/>
                <a:gd name="T38" fmla="*/ 2544 w 511"/>
                <a:gd name="T39" fmla="*/ 708 h 494"/>
                <a:gd name="T40" fmla="*/ 987 w 511"/>
                <a:gd name="T41" fmla="*/ 2518 h 494"/>
                <a:gd name="T42" fmla="*/ 687 w 511"/>
                <a:gd name="T43" fmla="*/ 2662 h 494"/>
                <a:gd name="T44" fmla="*/ 848 w 511"/>
                <a:gd name="T45" fmla="*/ 2719 h 494"/>
                <a:gd name="T46" fmla="*/ 1193 w 511"/>
                <a:gd name="T47" fmla="*/ 2547 h 494"/>
                <a:gd name="T48" fmla="*/ 987 w 511"/>
                <a:gd name="T49" fmla="*/ 2518 h 494"/>
                <a:gd name="T50" fmla="*/ 591 w 511"/>
                <a:gd name="T51" fmla="*/ 2356 h 494"/>
                <a:gd name="T52" fmla="*/ 368 w 511"/>
                <a:gd name="T53" fmla="*/ 2502 h 494"/>
                <a:gd name="T54" fmla="*/ 687 w 511"/>
                <a:gd name="T55" fmla="*/ 2412 h 494"/>
                <a:gd name="T56" fmla="*/ 2728 w 511"/>
                <a:gd name="T57" fmla="*/ 1626 h 494"/>
                <a:gd name="T58" fmla="*/ 2405 w 511"/>
                <a:gd name="T59" fmla="*/ 1834 h 494"/>
                <a:gd name="T60" fmla="*/ 2376 w 511"/>
                <a:gd name="T61" fmla="*/ 2167 h 494"/>
                <a:gd name="T62" fmla="*/ 1986 w 511"/>
                <a:gd name="T63" fmla="*/ 2256 h 494"/>
                <a:gd name="T64" fmla="*/ 1807 w 511"/>
                <a:gd name="T65" fmla="*/ 2592 h 494"/>
                <a:gd name="T66" fmla="*/ 1535 w 511"/>
                <a:gd name="T67" fmla="*/ 2490 h 494"/>
                <a:gd name="T68" fmla="*/ 1261 w 511"/>
                <a:gd name="T69" fmla="*/ 2740 h 494"/>
                <a:gd name="T70" fmla="*/ 1479 w 511"/>
                <a:gd name="T71" fmla="*/ 2724 h 494"/>
                <a:gd name="T72" fmla="*/ 1658 w 511"/>
                <a:gd name="T73" fmla="*/ 2452 h 494"/>
                <a:gd name="T74" fmla="*/ 1986 w 511"/>
                <a:gd name="T75" fmla="*/ 2535 h 494"/>
                <a:gd name="T76" fmla="*/ 2192 w 511"/>
                <a:gd name="T77" fmla="*/ 2138 h 494"/>
                <a:gd name="T78" fmla="*/ 2539 w 511"/>
                <a:gd name="T79" fmla="*/ 2035 h 494"/>
                <a:gd name="T80" fmla="*/ 2506 w 511"/>
                <a:gd name="T81" fmla="*/ 1695 h 494"/>
                <a:gd name="T82" fmla="*/ 2801 w 511"/>
                <a:gd name="T83" fmla="*/ 1470 h 494"/>
                <a:gd name="T84" fmla="*/ 2728 w 511"/>
                <a:gd name="T85" fmla="*/ 1626 h 494"/>
                <a:gd name="T86" fmla="*/ 83 w 511"/>
                <a:gd name="T87" fmla="*/ 2122 h 494"/>
                <a:gd name="T88" fmla="*/ 319 w 511"/>
                <a:gd name="T89" fmla="*/ 2061 h 494"/>
                <a:gd name="T90" fmla="*/ 213 w 511"/>
                <a:gd name="T91" fmla="*/ 1671 h 494"/>
                <a:gd name="T92" fmla="*/ 0 w 511"/>
                <a:gd name="T93" fmla="*/ 1638 h 494"/>
                <a:gd name="T94" fmla="*/ 213 w 511"/>
                <a:gd name="T95" fmla="*/ 1671 h 494"/>
                <a:gd name="T96" fmla="*/ 1450 w 511"/>
                <a:gd name="T97" fmla="*/ 5 h 494"/>
                <a:gd name="T98" fmla="*/ 1524 w 511"/>
                <a:gd name="T99" fmla="*/ 161 h 49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11"/>
                <a:gd name="T151" fmla="*/ 0 h 494"/>
                <a:gd name="T152" fmla="*/ 511 w 511"/>
                <a:gd name="T153" fmla="*/ 494 h 49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11" h="494">
                  <a:moveTo>
                    <a:pt x="433" y="34"/>
                  </a:moveTo>
                  <a:cubicBezTo>
                    <a:pt x="430" y="33"/>
                    <a:pt x="430" y="33"/>
                    <a:pt x="430" y="33"/>
                  </a:cubicBezTo>
                  <a:cubicBezTo>
                    <a:pt x="415" y="72"/>
                    <a:pt x="415" y="72"/>
                    <a:pt x="415" y="72"/>
                  </a:cubicBezTo>
                  <a:cubicBezTo>
                    <a:pt x="417" y="74"/>
                    <a:pt x="417" y="74"/>
                    <a:pt x="417" y="74"/>
                  </a:cubicBezTo>
                  <a:lnTo>
                    <a:pt x="433" y="34"/>
                  </a:lnTo>
                  <a:close/>
                  <a:moveTo>
                    <a:pt x="352" y="36"/>
                  </a:moveTo>
                  <a:cubicBezTo>
                    <a:pt x="350" y="0"/>
                    <a:pt x="350" y="0"/>
                    <a:pt x="350" y="0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50" y="35"/>
                    <a:pt x="350" y="35"/>
                    <a:pt x="350" y="35"/>
                  </a:cubicBezTo>
                  <a:lnTo>
                    <a:pt x="352" y="36"/>
                  </a:lnTo>
                  <a:close/>
                  <a:moveTo>
                    <a:pt x="46" y="222"/>
                  </a:moveTo>
                  <a:cubicBezTo>
                    <a:pt x="18" y="200"/>
                    <a:pt x="18" y="200"/>
                    <a:pt x="18" y="200"/>
                  </a:cubicBezTo>
                  <a:cubicBezTo>
                    <a:pt x="18" y="201"/>
                    <a:pt x="18" y="201"/>
                    <a:pt x="18" y="201"/>
                  </a:cubicBezTo>
                  <a:cubicBezTo>
                    <a:pt x="46" y="222"/>
                    <a:pt x="46" y="222"/>
                    <a:pt x="46" y="222"/>
                  </a:cubicBezTo>
                  <a:close/>
                  <a:moveTo>
                    <a:pt x="472" y="217"/>
                  </a:moveTo>
                  <a:cubicBezTo>
                    <a:pt x="468" y="242"/>
                    <a:pt x="468" y="242"/>
                    <a:pt x="468" y="242"/>
                  </a:cubicBezTo>
                  <a:cubicBezTo>
                    <a:pt x="470" y="243"/>
                    <a:pt x="470" y="243"/>
                    <a:pt x="470" y="243"/>
                  </a:cubicBezTo>
                  <a:cubicBezTo>
                    <a:pt x="474" y="220"/>
                    <a:pt x="474" y="220"/>
                    <a:pt x="474" y="220"/>
                  </a:cubicBezTo>
                  <a:cubicBezTo>
                    <a:pt x="511" y="199"/>
                    <a:pt x="511" y="199"/>
                    <a:pt x="511" y="199"/>
                  </a:cubicBezTo>
                  <a:cubicBezTo>
                    <a:pt x="511" y="167"/>
                    <a:pt x="511" y="167"/>
                    <a:pt x="511" y="167"/>
                  </a:cubicBezTo>
                  <a:cubicBezTo>
                    <a:pt x="508" y="167"/>
                    <a:pt x="508" y="167"/>
                    <a:pt x="508" y="167"/>
                  </a:cubicBezTo>
                  <a:cubicBezTo>
                    <a:pt x="509" y="197"/>
                    <a:pt x="509" y="197"/>
                    <a:pt x="509" y="197"/>
                  </a:cubicBezTo>
                  <a:lnTo>
                    <a:pt x="472" y="217"/>
                  </a:lnTo>
                  <a:close/>
                  <a:moveTo>
                    <a:pt x="175" y="299"/>
                  </a:moveTo>
                  <a:cubicBezTo>
                    <a:pt x="172" y="297"/>
                    <a:pt x="170" y="294"/>
                    <a:pt x="168" y="290"/>
                  </a:cubicBezTo>
                  <a:cubicBezTo>
                    <a:pt x="147" y="256"/>
                    <a:pt x="162" y="206"/>
                    <a:pt x="190" y="181"/>
                  </a:cubicBezTo>
                  <a:cubicBezTo>
                    <a:pt x="210" y="162"/>
                    <a:pt x="240" y="152"/>
                    <a:pt x="267" y="152"/>
                  </a:cubicBezTo>
                  <a:cubicBezTo>
                    <a:pt x="285" y="152"/>
                    <a:pt x="299" y="159"/>
                    <a:pt x="310" y="169"/>
                  </a:cubicBezTo>
                  <a:cubicBezTo>
                    <a:pt x="299" y="157"/>
                    <a:pt x="284" y="150"/>
                    <a:pt x="265" y="150"/>
                  </a:cubicBezTo>
                  <a:cubicBezTo>
                    <a:pt x="238" y="149"/>
                    <a:pt x="208" y="160"/>
                    <a:pt x="187" y="178"/>
                  </a:cubicBezTo>
                  <a:cubicBezTo>
                    <a:pt x="159" y="204"/>
                    <a:pt x="144" y="254"/>
                    <a:pt x="166" y="288"/>
                  </a:cubicBezTo>
                  <a:cubicBezTo>
                    <a:pt x="168" y="292"/>
                    <a:pt x="171" y="296"/>
                    <a:pt x="175" y="299"/>
                  </a:cubicBezTo>
                  <a:close/>
                  <a:moveTo>
                    <a:pt x="467" y="160"/>
                  </a:moveTo>
                  <a:cubicBezTo>
                    <a:pt x="469" y="160"/>
                    <a:pt x="469" y="160"/>
                    <a:pt x="469" y="160"/>
                  </a:cubicBezTo>
                  <a:cubicBezTo>
                    <a:pt x="459" y="129"/>
                    <a:pt x="459" y="129"/>
                    <a:pt x="459" y="129"/>
                  </a:cubicBezTo>
                  <a:cubicBezTo>
                    <a:pt x="486" y="101"/>
                    <a:pt x="486" y="101"/>
                    <a:pt x="486" y="101"/>
                  </a:cubicBezTo>
                  <a:cubicBezTo>
                    <a:pt x="473" y="77"/>
                    <a:pt x="473" y="77"/>
                    <a:pt x="473" y="77"/>
                  </a:cubicBezTo>
                  <a:cubicBezTo>
                    <a:pt x="472" y="78"/>
                    <a:pt x="472" y="78"/>
                    <a:pt x="472" y="78"/>
                  </a:cubicBezTo>
                  <a:cubicBezTo>
                    <a:pt x="484" y="99"/>
                    <a:pt x="484" y="99"/>
                    <a:pt x="484" y="99"/>
                  </a:cubicBezTo>
                  <a:cubicBezTo>
                    <a:pt x="456" y="127"/>
                    <a:pt x="456" y="127"/>
                    <a:pt x="456" y="127"/>
                  </a:cubicBezTo>
                  <a:lnTo>
                    <a:pt x="467" y="160"/>
                  </a:lnTo>
                  <a:close/>
                  <a:moveTo>
                    <a:pt x="177" y="452"/>
                  </a:moveTo>
                  <a:cubicBezTo>
                    <a:pt x="150" y="486"/>
                    <a:pt x="150" y="486"/>
                    <a:pt x="150" y="486"/>
                  </a:cubicBezTo>
                  <a:cubicBezTo>
                    <a:pt x="123" y="478"/>
                    <a:pt x="123" y="478"/>
                    <a:pt x="123" y="478"/>
                  </a:cubicBezTo>
                  <a:cubicBezTo>
                    <a:pt x="123" y="480"/>
                    <a:pt x="123" y="480"/>
                    <a:pt x="123" y="480"/>
                  </a:cubicBezTo>
                  <a:cubicBezTo>
                    <a:pt x="152" y="488"/>
                    <a:pt x="152" y="488"/>
                    <a:pt x="152" y="488"/>
                  </a:cubicBezTo>
                  <a:cubicBezTo>
                    <a:pt x="179" y="454"/>
                    <a:pt x="179" y="454"/>
                    <a:pt x="179" y="454"/>
                  </a:cubicBezTo>
                  <a:cubicBezTo>
                    <a:pt x="214" y="457"/>
                    <a:pt x="214" y="457"/>
                    <a:pt x="214" y="457"/>
                  </a:cubicBezTo>
                  <a:cubicBezTo>
                    <a:pt x="213" y="455"/>
                    <a:pt x="213" y="455"/>
                    <a:pt x="213" y="455"/>
                  </a:cubicBezTo>
                  <a:lnTo>
                    <a:pt x="177" y="452"/>
                  </a:lnTo>
                  <a:close/>
                  <a:moveTo>
                    <a:pt x="123" y="431"/>
                  </a:moveTo>
                  <a:cubicBezTo>
                    <a:pt x="106" y="423"/>
                    <a:pt x="106" y="423"/>
                    <a:pt x="106" y="423"/>
                  </a:cubicBezTo>
                  <a:cubicBezTo>
                    <a:pt x="64" y="447"/>
                    <a:pt x="64" y="447"/>
                    <a:pt x="64" y="447"/>
                  </a:cubicBezTo>
                  <a:cubicBezTo>
                    <a:pt x="66" y="449"/>
                    <a:pt x="66" y="449"/>
                    <a:pt x="66" y="449"/>
                  </a:cubicBezTo>
                  <a:cubicBezTo>
                    <a:pt x="108" y="426"/>
                    <a:pt x="108" y="426"/>
                    <a:pt x="108" y="426"/>
                  </a:cubicBezTo>
                  <a:cubicBezTo>
                    <a:pt x="123" y="433"/>
                    <a:pt x="123" y="433"/>
                    <a:pt x="123" y="433"/>
                  </a:cubicBezTo>
                  <a:lnTo>
                    <a:pt x="123" y="431"/>
                  </a:lnTo>
                  <a:close/>
                  <a:moveTo>
                    <a:pt x="489" y="292"/>
                  </a:moveTo>
                  <a:cubicBezTo>
                    <a:pt x="447" y="302"/>
                    <a:pt x="447" y="302"/>
                    <a:pt x="447" y="302"/>
                  </a:cubicBezTo>
                  <a:cubicBezTo>
                    <a:pt x="431" y="329"/>
                    <a:pt x="431" y="329"/>
                    <a:pt x="431" y="329"/>
                  </a:cubicBezTo>
                  <a:cubicBezTo>
                    <a:pt x="452" y="363"/>
                    <a:pt x="452" y="363"/>
                    <a:pt x="452" y="363"/>
                  </a:cubicBezTo>
                  <a:cubicBezTo>
                    <a:pt x="426" y="389"/>
                    <a:pt x="426" y="389"/>
                    <a:pt x="426" y="389"/>
                  </a:cubicBezTo>
                  <a:cubicBezTo>
                    <a:pt x="390" y="382"/>
                    <a:pt x="390" y="382"/>
                    <a:pt x="390" y="382"/>
                  </a:cubicBezTo>
                  <a:cubicBezTo>
                    <a:pt x="356" y="405"/>
                    <a:pt x="356" y="405"/>
                    <a:pt x="356" y="405"/>
                  </a:cubicBezTo>
                  <a:cubicBezTo>
                    <a:pt x="353" y="453"/>
                    <a:pt x="353" y="453"/>
                    <a:pt x="353" y="453"/>
                  </a:cubicBezTo>
                  <a:cubicBezTo>
                    <a:pt x="324" y="465"/>
                    <a:pt x="324" y="465"/>
                    <a:pt x="324" y="465"/>
                  </a:cubicBezTo>
                  <a:cubicBezTo>
                    <a:pt x="295" y="438"/>
                    <a:pt x="295" y="438"/>
                    <a:pt x="295" y="438"/>
                  </a:cubicBezTo>
                  <a:cubicBezTo>
                    <a:pt x="275" y="447"/>
                    <a:pt x="275" y="447"/>
                    <a:pt x="275" y="447"/>
                  </a:cubicBezTo>
                  <a:cubicBezTo>
                    <a:pt x="263" y="487"/>
                    <a:pt x="263" y="487"/>
                    <a:pt x="263" y="487"/>
                  </a:cubicBezTo>
                  <a:cubicBezTo>
                    <a:pt x="226" y="492"/>
                    <a:pt x="226" y="492"/>
                    <a:pt x="226" y="492"/>
                  </a:cubicBezTo>
                  <a:cubicBezTo>
                    <a:pt x="227" y="494"/>
                    <a:pt x="227" y="494"/>
                    <a:pt x="227" y="494"/>
                  </a:cubicBezTo>
                  <a:cubicBezTo>
                    <a:pt x="265" y="489"/>
                    <a:pt x="265" y="489"/>
                    <a:pt x="265" y="489"/>
                  </a:cubicBezTo>
                  <a:cubicBezTo>
                    <a:pt x="278" y="449"/>
                    <a:pt x="278" y="449"/>
                    <a:pt x="278" y="449"/>
                  </a:cubicBezTo>
                  <a:cubicBezTo>
                    <a:pt x="297" y="440"/>
                    <a:pt x="297" y="440"/>
                    <a:pt x="297" y="440"/>
                  </a:cubicBezTo>
                  <a:cubicBezTo>
                    <a:pt x="327" y="467"/>
                    <a:pt x="327" y="467"/>
                    <a:pt x="327" y="467"/>
                  </a:cubicBezTo>
                  <a:cubicBezTo>
                    <a:pt x="356" y="455"/>
                    <a:pt x="356" y="455"/>
                    <a:pt x="356" y="455"/>
                  </a:cubicBezTo>
                  <a:cubicBezTo>
                    <a:pt x="358" y="407"/>
                    <a:pt x="358" y="407"/>
                    <a:pt x="358" y="407"/>
                  </a:cubicBezTo>
                  <a:cubicBezTo>
                    <a:pt x="393" y="384"/>
                    <a:pt x="393" y="384"/>
                    <a:pt x="393" y="384"/>
                  </a:cubicBezTo>
                  <a:cubicBezTo>
                    <a:pt x="428" y="391"/>
                    <a:pt x="428" y="391"/>
                    <a:pt x="428" y="391"/>
                  </a:cubicBezTo>
                  <a:cubicBezTo>
                    <a:pt x="455" y="365"/>
                    <a:pt x="455" y="365"/>
                    <a:pt x="455" y="365"/>
                  </a:cubicBezTo>
                  <a:cubicBezTo>
                    <a:pt x="434" y="331"/>
                    <a:pt x="434" y="331"/>
                    <a:pt x="434" y="331"/>
                  </a:cubicBezTo>
                  <a:cubicBezTo>
                    <a:pt x="449" y="304"/>
                    <a:pt x="449" y="304"/>
                    <a:pt x="449" y="304"/>
                  </a:cubicBezTo>
                  <a:cubicBezTo>
                    <a:pt x="491" y="294"/>
                    <a:pt x="491" y="294"/>
                    <a:pt x="491" y="294"/>
                  </a:cubicBezTo>
                  <a:cubicBezTo>
                    <a:pt x="502" y="264"/>
                    <a:pt x="502" y="264"/>
                    <a:pt x="502" y="264"/>
                  </a:cubicBezTo>
                  <a:cubicBezTo>
                    <a:pt x="499" y="263"/>
                    <a:pt x="499" y="263"/>
                    <a:pt x="499" y="263"/>
                  </a:cubicBezTo>
                  <a:lnTo>
                    <a:pt x="489" y="292"/>
                  </a:lnTo>
                  <a:close/>
                  <a:moveTo>
                    <a:pt x="14" y="378"/>
                  </a:moveTo>
                  <a:cubicBezTo>
                    <a:pt x="15" y="381"/>
                    <a:pt x="15" y="381"/>
                    <a:pt x="15" y="381"/>
                  </a:cubicBezTo>
                  <a:cubicBezTo>
                    <a:pt x="58" y="372"/>
                    <a:pt x="58" y="372"/>
                    <a:pt x="58" y="372"/>
                  </a:cubicBezTo>
                  <a:cubicBezTo>
                    <a:pt x="57" y="370"/>
                    <a:pt x="57" y="370"/>
                    <a:pt x="57" y="370"/>
                  </a:cubicBezTo>
                  <a:lnTo>
                    <a:pt x="14" y="378"/>
                  </a:lnTo>
                  <a:close/>
                  <a:moveTo>
                    <a:pt x="38" y="300"/>
                  </a:moveTo>
                  <a:cubicBezTo>
                    <a:pt x="0" y="292"/>
                    <a:pt x="0" y="292"/>
                    <a:pt x="0" y="29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38" y="302"/>
                    <a:pt x="38" y="302"/>
                    <a:pt x="38" y="302"/>
                  </a:cubicBezTo>
                  <a:lnTo>
                    <a:pt x="38" y="300"/>
                  </a:lnTo>
                  <a:close/>
                  <a:moveTo>
                    <a:pt x="274" y="29"/>
                  </a:moveTo>
                  <a:cubicBezTo>
                    <a:pt x="260" y="1"/>
                    <a:pt x="260" y="1"/>
                    <a:pt x="260" y="1"/>
                  </a:cubicBezTo>
                  <a:cubicBezTo>
                    <a:pt x="259" y="1"/>
                    <a:pt x="259" y="1"/>
                    <a:pt x="259" y="1"/>
                  </a:cubicBezTo>
                  <a:cubicBezTo>
                    <a:pt x="273" y="29"/>
                    <a:pt x="273" y="29"/>
                    <a:pt x="273" y="29"/>
                  </a:cubicBezTo>
                  <a:lnTo>
                    <a:pt x="274" y="29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7250" name="AutoShape 137"/>
            <p:cNvSpPr>
              <a:spLocks noChangeArrowheads="1"/>
            </p:cNvSpPr>
            <p:nvPr/>
          </p:nvSpPr>
          <p:spPr bwMode="gray">
            <a:xfrm>
              <a:off x="3246" y="2188"/>
              <a:ext cx="528" cy="33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zh-CN" sz="2500" b="0" i="1" baseline="0">
                  <a:solidFill>
                    <a:schemeClr val="accent2"/>
                  </a:solidFill>
                  <a:ea typeface="宋体" charset="-122"/>
                </a:rPr>
                <a:t>30</a:t>
              </a:r>
              <a:r>
                <a:rPr lang="uk-UA" sz="2500" b="0" i="1" baseline="0">
                  <a:solidFill>
                    <a:schemeClr val="accent2"/>
                  </a:solidFill>
                </a:rPr>
                <a:t>%</a:t>
              </a:r>
              <a:endParaRPr lang="en-US" altLang="zh-CN" sz="2500" b="0" i="1" baseline="0">
                <a:solidFill>
                  <a:schemeClr val="accent2"/>
                </a:solidFill>
                <a:ea typeface="宋体" charset="-122"/>
              </a:endParaRPr>
            </a:p>
          </p:txBody>
        </p:sp>
      </p:grpSp>
      <p:grpSp>
        <p:nvGrpSpPr>
          <p:cNvPr id="7176" name="Group 342"/>
          <p:cNvGrpSpPr>
            <a:grpSpLocks/>
          </p:cNvGrpSpPr>
          <p:nvPr/>
        </p:nvGrpSpPr>
        <p:grpSpPr bwMode="auto">
          <a:xfrm rot="384876">
            <a:off x="5467350" y="1020763"/>
            <a:ext cx="377825" cy="1077912"/>
            <a:chOff x="3418" y="667"/>
            <a:chExt cx="238" cy="679"/>
          </a:xfrm>
        </p:grpSpPr>
        <p:sp>
          <p:nvSpPr>
            <p:cNvPr id="7207" name="Line 331"/>
            <p:cNvSpPr>
              <a:spLocks noChangeShapeType="1"/>
            </p:cNvSpPr>
            <p:nvPr/>
          </p:nvSpPr>
          <p:spPr bwMode="auto">
            <a:xfrm rot="1209927" flipV="1">
              <a:off x="3418" y="1312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8" name="Line 332"/>
            <p:cNvSpPr>
              <a:spLocks noChangeShapeType="1"/>
            </p:cNvSpPr>
            <p:nvPr/>
          </p:nvSpPr>
          <p:spPr bwMode="auto">
            <a:xfrm rot="1209927" flipV="1">
              <a:off x="3441" y="1249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9" name="Line 333"/>
            <p:cNvSpPr>
              <a:spLocks noChangeShapeType="1"/>
            </p:cNvSpPr>
            <p:nvPr/>
          </p:nvSpPr>
          <p:spPr bwMode="auto">
            <a:xfrm rot="1209927" flipV="1">
              <a:off x="3465" y="1184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0" name="Line 334"/>
            <p:cNvSpPr>
              <a:spLocks noChangeShapeType="1"/>
            </p:cNvSpPr>
            <p:nvPr/>
          </p:nvSpPr>
          <p:spPr bwMode="auto">
            <a:xfrm rot="1209927" flipV="1">
              <a:off x="3488" y="1120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1" name="Line 335"/>
            <p:cNvSpPr>
              <a:spLocks noChangeShapeType="1"/>
            </p:cNvSpPr>
            <p:nvPr/>
          </p:nvSpPr>
          <p:spPr bwMode="auto">
            <a:xfrm rot="1209927" flipV="1">
              <a:off x="3512" y="1055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2" name="Line 336"/>
            <p:cNvSpPr>
              <a:spLocks noChangeShapeType="1"/>
            </p:cNvSpPr>
            <p:nvPr/>
          </p:nvSpPr>
          <p:spPr bwMode="auto">
            <a:xfrm rot="1209927" flipV="1">
              <a:off x="3536" y="991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3" name="Line 337"/>
            <p:cNvSpPr>
              <a:spLocks noChangeShapeType="1"/>
            </p:cNvSpPr>
            <p:nvPr/>
          </p:nvSpPr>
          <p:spPr bwMode="auto">
            <a:xfrm rot="1209927" flipV="1">
              <a:off x="3560" y="925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4" name="Line 338"/>
            <p:cNvSpPr>
              <a:spLocks noChangeShapeType="1"/>
            </p:cNvSpPr>
            <p:nvPr/>
          </p:nvSpPr>
          <p:spPr bwMode="auto">
            <a:xfrm rot="1209927" flipV="1">
              <a:off x="3584" y="860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5" name="Line 339"/>
            <p:cNvSpPr>
              <a:spLocks noChangeShapeType="1"/>
            </p:cNvSpPr>
            <p:nvPr/>
          </p:nvSpPr>
          <p:spPr bwMode="auto">
            <a:xfrm rot="1209927" flipV="1">
              <a:off x="3607" y="796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6" name="Line 340"/>
            <p:cNvSpPr>
              <a:spLocks noChangeShapeType="1"/>
            </p:cNvSpPr>
            <p:nvPr/>
          </p:nvSpPr>
          <p:spPr bwMode="auto">
            <a:xfrm rot="1209927" flipV="1">
              <a:off x="3631" y="731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7" name="Line 341"/>
            <p:cNvSpPr>
              <a:spLocks noChangeShapeType="1"/>
            </p:cNvSpPr>
            <p:nvPr/>
          </p:nvSpPr>
          <p:spPr bwMode="auto">
            <a:xfrm rot="1209927" flipV="1">
              <a:off x="3655" y="667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7" name="Group 343"/>
          <p:cNvGrpSpPr>
            <a:grpSpLocks/>
          </p:cNvGrpSpPr>
          <p:nvPr/>
        </p:nvGrpSpPr>
        <p:grpSpPr bwMode="auto">
          <a:xfrm rot="1774670">
            <a:off x="6953250" y="1936750"/>
            <a:ext cx="377825" cy="1077913"/>
            <a:chOff x="3418" y="667"/>
            <a:chExt cx="238" cy="679"/>
          </a:xfrm>
        </p:grpSpPr>
        <p:sp>
          <p:nvSpPr>
            <p:cNvPr id="7196" name="Line 344"/>
            <p:cNvSpPr>
              <a:spLocks noChangeShapeType="1"/>
            </p:cNvSpPr>
            <p:nvPr/>
          </p:nvSpPr>
          <p:spPr bwMode="auto">
            <a:xfrm rot="1209927" flipV="1">
              <a:off x="3418" y="1312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7" name="Line 345"/>
            <p:cNvSpPr>
              <a:spLocks noChangeShapeType="1"/>
            </p:cNvSpPr>
            <p:nvPr/>
          </p:nvSpPr>
          <p:spPr bwMode="auto">
            <a:xfrm rot="1209927" flipV="1">
              <a:off x="3441" y="1249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8" name="Line 346"/>
            <p:cNvSpPr>
              <a:spLocks noChangeShapeType="1"/>
            </p:cNvSpPr>
            <p:nvPr/>
          </p:nvSpPr>
          <p:spPr bwMode="auto">
            <a:xfrm rot="1209927" flipV="1">
              <a:off x="3465" y="1184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Line 347"/>
            <p:cNvSpPr>
              <a:spLocks noChangeShapeType="1"/>
            </p:cNvSpPr>
            <p:nvPr/>
          </p:nvSpPr>
          <p:spPr bwMode="auto">
            <a:xfrm rot="1209927" flipV="1">
              <a:off x="3488" y="1120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0" name="Line 348"/>
            <p:cNvSpPr>
              <a:spLocks noChangeShapeType="1"/>
            </p:cNvSpPr>
            <p:nvPr/>
          </p:nvSpPr>
          <p:spPr bwMode="auto">
            <a:xfrm rot="1209927" flipV="1">
              <a:off x="3512" y="1055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1" name="Line 349"/>
            <p:cNvSpPr>
              <a:spLocks noChangeShapeType="1"/>
            </p:cNvSpPr>
            <p:nvPr/>
          </p:nvSpPr>
          <p:spPr bwMode="auto">
            <a:xfrm rot="1209927" flipV="1">
              <a:off x="3536" y="991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Line 350"/>
            <p:cNvSpPr>
              <a:spLocks noChangeShapeType="1"/>
            </p:cNvSpPr>
            <p:nvPr/>
          </p:nvSpPr>
          <p:spPr bwMode="auto">
            <a:xfrm rot="1209927" flipV="1">
              <a:off x="3560" y="925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Line 351"/>
            <p:cNvSpPr>
              <a:spLocks noChangeShapeType="1"/>
            </p:cNvSpPr>
            <p:nvPr/>
          </p:nvSpPr>
          <p:spPr bwMode="auto">
            <a:xfrm rot="1209927" flipV="1">
              <a:off x="3584" y="860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4" name="Line 352"/>
            <p:cNvSpPr>
              <a:spLocks noChangeShapeType="1"/>
            </p:cNvSpPr>
            <p:nvPr/>
          </p:nvSpPr>
          <p:spPr bwMode="auto">
            <a:xfrm rot="1209927" flipV="1">
              <a:off x="3607" y="796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5" name="Line 353"/>
            <p:cNvSpPr>
              <a:spLocks noChangeShapeType="1"/>
            </p:cNvSpPr>
            <p:nvPr/>
          </p:nvSpPr>
          <p:spPr bwMode="auto">
            <a:xfrm rot="1209927" flipV="1">
              <a:off x="3631" y="731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6" name="Line 354"/>
            <p:cNvSpPr>
              <a:spLocks noChangeShapeType="1"/>
            </p:cNvSpPr>
            <p:nvPr/>
          </p:nvSpPr>
          <p:spPr bwMode="auto">
            <a:xfrm rot="1209927" flipV="1">
              <a:off x="3655" y="667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8" name="Group 355"/>
          <p:cNvGrpSpPr>
            <a:grpSpLocks/>
          </p:cNvGrpSpPr>
          <p:nvPr/>
        </p:nvGrpSpPr>
        <p:grpSpPr bwMode="auto">
          <a:xfrm rot="7136654">
            <a:off x="6261894" y="4658519"/>
            <a:ext cx="377825" cy="1077913"/>
            <a:chOff x="3418" y="667"/>
            <a:chExt cx="238" cy="679"/>
          </a:xfrm>
        </p:grpSpPr>
        <p:sp>
          <p:nvSpPr>
            <p:cNvPr id="7185" name="Line 356"/>
            <p:cNvSpPr>
              <a:spLocks noChangeShapeType="1"/>
            </p:cNvSpPr>
            <p:nvPr/>
          </p:nvSpPr>
          <p:spPr bwMode="auto">
            <a:xfrm rot="1209927" flipV="1">
              <a:off x="3418" y="1312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6" name="Line 357"/>
            <p:cNvSpPr>
              <a:spLocks noChangeShapeType="1"/>
            </p:cNvSpPr>
            <p:nvPr/>
          </p:nvSpPr>
          <p:spPr bwMode="auto">
            <a:xfrm rot="1209927" flipV="1">
              <a:off x="3441" y="1249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7" name="Line 358"/>
            <p:cNvSpPr>
              <a:spLocks noChangeShapeType="1"/>
            </p:cNvSpPr>
            <p:nvPr/>
          </p:nvSpPr>
          <p:spPr bwMode="auto">
            <a:xfrm rot="1209927" flipV="1">
              <a:off x="3465" y="1184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8" name="Line 359"/>
            <p:cNvSpPr>
              <a:spLocks noChangeShapeType="1"/>
            </p:cNvSpPr>
            <p:nvPr/>
          </p:nvSpPr>
          <p:spPr bwMode="auto">
            <a:xfrm rot="1209927" flipV="1">
              <a:off x="3488" y="1120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9" name="Line 360"/>
            <p:cNvSpPr>
              <a:spLocks noChangeShapeType="1"/>
            </p:cNvSpPr>
            <p:nvPr/>
          </p:nvSpPr>
          <p:spPr bwMode="auto">
            <a:xfrm rot="1209927" flipV="1">
              <a:off x="3512" y="1055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0" name="Line 361"/>
            <p:cNvSpPr>
              <a:spLocks noChangeShapeType="1"/>
            </p:cNvSpPr>
            <p:nvPr/>
          </p:nvSpPr>
          <p:spPr bwMode="auto">
            <a:xfrm rot="1209927" flipV="1">
              <a:off x="3536" y="991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1" name="Line 362"/>
            <p:cNvSpPr>
              <a:spLocks noChangeShapeType="1"/>
            </p:cNvSpPr>
            <p:nvPr/>
          </p:nvSpPr>
          <p:spPr bwMode="auto">
            <a:xfrm rot="1209927" flipV="1">
              <a:off x="3560" y="925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2" name="Line 363"/>
            <p:cNvSpPr>
              <a:spLocks noChangeShapeType="1"/>
            </p:cNvSpPr>
            <p:nvPr/>
          </p:nvSpPr>
          <p:spPr bwMode="auto">
            <a:xfrm rot="1209927" flipV="1">
              <a:off x="3584" y="860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3" name="Line 364"/>
            <p:cNvSpPr>
              <a:spLocks noChangeShapeType="1"/>
            </p:cNvSpPr>
            <p:nvPr/>
          </p:nvSpPr>
          <p:spPr bwMode="auto">
            <a:xfrm rot="1209927" flipV="1">
              <a:off x="3607" y="796"/>
              <a:ext cx="1" cy="33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4" name="Line 365"/>
            <p:cNvSpPr>
              <a:spLocks noChangeShapeType="1"/>
            </p:cNvSpPr>
            <p:nvPr/>
          </p:nvSpPr>
          <p:spPr bwMode="auto">
            <a:xfrm rot="1209927" flipV="1">
              <a:off x="3631" y="731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Line 366"/>
            <p:cNvSpPr>
              <a:spLocks noChangeShapeType="1"/>
            </p:cNvSpPr>
            <p:nvPr/>
          </p:nvSpPr>
          <p:spPr bwMode="auto">
            <a:xfrm rot="1209927" flipV="1">
              <a:off x="3655" y="667"/>
              <a:ext cx="1" cy="34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9" name="Text Box 367"/>
          <p:cNvSpPr txBox="1">
            <a:spLocks noChangeArrowheads="1"/>
          </p:cNvSpPr>
          <p:nvPr/>
        </p:nvSpPr>
        <p:spPr bwMode="auto">
          <a:xfrm>
            <a:off x="685800" y="1371600"/>
            <a:ext cx="2362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ko-KR" baseline="0">
                <a:solidFill>
                  <a:schemeClr val="bg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l"/>
            <a:r>
              <a:rPr lang="en-US" altLang="ko-KR" sz="1400" b="0">
                <a:solidFill>
                  <a:schemeClr val="accent2"/>
                </a:solidFill>
                <a:ea typeface="굴림" charset="-127"/>
              </a:rPr>
              <a:t>Lorem Ipsum is simply dummy text of the printing and typesetting industry.</a:t>
            </a:r>
          </a:p>
        </p:txBody>
      </p:sp>
      <p:sp>
        <p:nvSpPr>
          <p:cNvPr id="7180" name="Text Box 368"/>
          <p:cNvSpPr txBox="1">
            <a:spLocks noChangeArrowheads="1"/>
          </p:cNvSpPr>
          <p:nvPr/>
        </p:nvSpPr>
        <p:spPr bwMode="auto">
          <a:xfrm>
            <a:off x="3505200" y="685800"/>
            <a:ext cx="2362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l"/>
            <a:r>
              <a:rPr lang="en-US" altLang="ko-KR" sz="1400" b="0">
                <a:solidFill>
                  <a:schemeClr val="accent2"/>
                </a:solidFill>
                <a:ea typeface="굴림" charset="-127"/>
              </a:rPr>
              <a:t>Lorem Ipsum is simply dummy text of the printing and typesetting industry.</a:t>
            </a:r>
          </a:p>
        </p:txBody>
      </p:sp>
      <p:sp>
        <p:nvSpPr>
          <p:cNvPr id="7181" name="Text Box 369"/>
          <p:cNvSpPr txBox="1">
            <a:spLocks noChangeArrowheads="1"/>
          </p:cNvSpPr>
          <p:nvPr/>
        </p:nvSpPr>
        <p:spPr bwMode="auto">
          <a:xfrm>
            <a:off x="6332538" y="1327150"/>
            <a:ext cx="2362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l"/>
            <a:r>
              <a:rPr lang="en-US" altLang="ko-KR" sz="1400" b="0">
                <a:solidFill>
                  <a:schemeClr val="accent2"/>
                </a:solidFill>
                <a:ea typeface="굴림" charset="-127"/>
              </a:rPr>
              <a:t>Lorem Ipsum is simply dummy text of the printing and typesetting industry.</a:t>
            </a:r>
          </a:p>
        </p:txBody>
      </p:sp>
      <p:sp>
        <p:nvSpPr>
          <p:cNvPr id="7182" name="Text Box 370"/>
          <p:cNvSpPr txBox="1">
            <a:spLocks noChangeArrowheads="1"/>
          </p:cNvSpPr>
          <p:nvPr/>
        </p:nvSpPr>
        <p:spPr bwMode="auto">
          <a:xfrm>
            <a:off x="6111875" y="5715000"/>
            <a:ext cx="2362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r"/>
            <a:r>
              <a:rPr lang="en-US" altLang="ko-KR" sz="1400" b="0">
                <a:solidFill>
                  <a:schemeClr val="accent2"/>
                </a:solidFill>
                <a:ea typeface="굴림" charset="-127"/>
              </a:rPr>
              <a:t>Lorem Ipsum is simply dummy text of the printing and typesetting industry.</a:t>
            </a:r>
          </a:p>
        </p:txBody>
      </p:sp>
      <p:sp>
        <p:nvSpPr>
          <p:cNvPr id="7183" name="Text Box 371"/>
          <p:cNvSpPr txBox="1">
            <a:spLocks noChangeArrowheads="1"/>
          </p:cNvSpPr>
          <p:nvPr/>
        </p:nvSpPr>
        <p:spPr bwMode="auto">
          <a:xfrm>
            <a:off x="425450" y="5803900"/>
            <a:ext cx="55626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ko-KR" sz="4000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l"/>
            <a:endParaRPr lang="en-US" altLang="ko-KR" sz="3200" b="0">
              <a:solidFill>
                <a:schemeClr val="accent2"/>
              </a:solidFill>
              <a:ea typeface="굴림" charset="-127"/>
            </a:endParaRPr>
          </a:p>
        </p:txBody>
      </p:sp>
      <p:sp>
        <p:nvSpPr>
          <p:cNvPr id="7184" name="WordArt 382"/>
          <p:cNvSpPr>
            <a:spLocks noChangeArrowheads="1" noChangeShapeType="1" noTextEdit="1"/>
          </p:cNvSpPr>
          <p:nvPr/>
        </p:nvSpPr>
        <p:spPr bwMode="auto">
          <a:xfrm rot="-2119153">
            <a:off x="1195388" y="2652713"/>
            <a:ext cx="2105025" cy="857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931396"/>
              </a:avLst>
            </a:prstTxWarp>
          </a:bodyPr>
          <a:lstStyle/>
          <a:p>
            <a:r>
              <a:rPr lang="en-US" altLang="zh-CN" sz="2800" kern="10">
                <a:solidFill>
                  <a:schemeClr val="accent2"/>
                </a:solidFill>
                <a:latin typeface="Verdana"/>
                <a:ea typeface="Verdana"/>
                <a:cs typeface="Verdana"/>
              </a:rPr>
              <a:t>Direct Right</a:t>
            </a:r>
            <a:endParaRPr lang="zh-CN" altLang="en-US" sz="2800" kern="10">
              <a:solidFill>
                <a:schemeClr val="accent2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383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9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</TotalTime>
  <Words>82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DG-关联</dc:subject>
  <dc:creator>PPTfans.cn</dc:creator>
  <cp:keywords>TZ-手动增减;XG-细微;KJ-平面;DH-静态;XJ-二级</cp:keywords>
  <dc:description>PPTfans.cn</dc:description>
  <cp:revision>211</cp:revision>
  <dcterms:created xsi:type="dcterms:W3CDTF">2009-08-17T12:38:25Z</dcterms:created>
  <dcterms:modified xsi:type="dcterms:W3CDTF">2012-07-18T18:29:45Z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