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3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505200" y="1455420"/>
            <a:ext cx="2141220" cy="471678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0"/>
          <p:cNvGrpSpPr/>
          <p:nvPr/>
        </p:nvGrpSpPr>
        <p:grpSpPr>
          <a:xfrm>
            <a:off x="3733800" y="3208020"/>
            <a:ext cx="1679476" cy="1201979"/>
            <a:chOff x="1960562" y="1754188"/>
            <a:chExt cx="2763838" cy="1878013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80"/>
          <p:cNvGrpSpPr/>
          <p:nvPr/>
        </p:nvGrpSpPr>
        <p:grpSpPr>
          <a:xfrm>
            <a:off x="3733800" y="1653540"/>
            <a:ext cx="1679476" cy="1201979"/>
            <a:chOff x="1960562" y="1754188"/>
            <a:chExt cx="2763838" cy="1878013"/>
          </a:xfrm>
        </p:grpSpPr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80"/>
          <p:cNvGrpSpPr/>
          <p:nvPr/>
        </p:nvGrpSpPr>
        <p:grpSpPr>
          <a:xfrm>
            <a:off x="3733800" y="4754880"/>
            <a:ext cx="1679476" cy="1201979"/>
            <a:chOff x="1960562" y="1754188"/>
            <a:chExt cx="2763838" cy="1878013"/>
          </a:xfrm>
        </p:grpSpPr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5864324" y="3208020"/>
            <a:ext cx="1679476" cy="1201979"/>
            <a:chOff x="1960562" y="1754188"/>
            <a:chExt cx="2763838" cy="1878013"/>
          </a:xfrm>
        </p:grpSpPr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80"/>
          <p:cNvGrpSpPr/>
          <p:nvPr/>
        </p:nvGrpSpPr>
        <p:grpSpPr>
          <a:xfrm>
            <a:off x="1531620" y="3208020"/>
            <a:ext cx="1679476" cy="1201979"/>
            <a:chOff x="1960562" y="1754188"/>
            <a:chExt cx="2763838" cy="1878013"/>
          </a:xfrm>
        </p:grpSpPr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2065020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Resources 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3665220"/>
            <a:ext cx="137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Activities  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4874002"/>
            <a:ext cx="152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Cost objects (products, services or customers)  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343662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Cost drivers (causes of cost)  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3461445"/>
            <a:ext cx="152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Performance measure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57300" y="3032760"/>
            <a:ext cx="6515100" cy="157734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200400" y="3665220"/>
            <a:ext cx="487680" cy="3810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402580" y="3665220"/>
            <a:ext cx="426720" cy="38100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27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TZ-手动增减;XG-高光;KJ-平面;DH-静态;XJ-二级</cp:keywords>
  <dc:description>PPTfans.cn</dc:description>
  <cp:revision>1826</cp:revision>
  <dcterms:created xsi:type="dcterms:W3CDTF">2010-07-23T09:33:49Z</dcterms:created>
  <dcterms:modified xsi:type="dcterms:W3CDTF">2012-07-18T18:15:30Z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