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64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38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gradFill>
            <a:gsLst>
              <a:gs pos="20000">
                <a:schemeClr val="bg1"/>
              </a:gs>
              <a:gs pos="100000">
                <a:schemeClr val="bg1">
                  <a:lumMod val="8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0" name="AutoShape 64"/>
          <p:cNvSpPr>
            <a:spLocks noChangeArrowheads="1"/>
          </p:cNvSpPr>
          <p:nvPr/>
        </p:nvSpPr>
        <p:spPr bwMode="gray">
          <a:xfrm>
            <a:off x="457200" y="228600"/>
            <a:ext cx="792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Cycle </a:t>
            </a:r>
            <a:r>
              <a:rPr lang="en-US" sz="4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– 1</a:t>
            </a:r>
            <a:r>
              <a:rPr lang="en-US" sz="4000" b="1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 </a:t>
            </a:r>
            <a:r>
              <a:rPr lang="en-US" sz="4000" kern="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굴림" charset="-127"/>
                <a:cs typeface="Arial" pitchFamily="34" charset="0"/>
              </a:rPr>
              <a:t>Period</a:t>
            </a:r>
            <a:endParaRPr lang="en-US" sz="4000" b="1" kern="0" dirty="0" smtClean="0">
              <a:solidFill>
                <a:schemeClr val="tx1">
                  <a:lumMod val="75000"/>
                  <a:lumOff val="25000"/>
                </a:schemeClr>
              </a:solidFill>
              <a:ea typeface="굴림" charset="-127"/>
              <a:cs typeface="Arial" pitchFamily="34" charset="0"/>
            </a:endParaRPr>
          </a:p>
        </p:txBody>
      </p:sp>
      <p:sp>
        <p:nvSpPr>
          <p:cNvPr id="73" name="Freeform 27"/>
          <p:cNvSpPr>
            <a:spLocks/>
          </p:cNvSpPr>
          <p:nvPr/>
        </p:nvSpPr>
        <p:spPr bwMode="auto">
          <a:xfrm>
            <a:off x="1924050" y="975537"/>
            <a:ext cx="4821962" cy="5053787"/>
          </a:xfrm>
          <a:custGeom>
            <a:avLst/>
            <a:gdLst/>
            <a:ahLst/>
            <a:cxnLst>
              <a:cxn ang="0">
                <a:pos x="1402" y="0"/>
              </a:cxn>
              <a:cxn ang="0">
                <a:pos x="1401" y="138"/>
              </a:cxn>
              <a:cxn ang="0">
                <a:pos x="1401" y="138"/>
              </a:cxn>
              <a:cxn ang="0">
                <a:pos x="0" y="1539"/>
              </a:cxn>
              <a:cxn ang="0">
                <a:pos x="1401" y="2940"/>
              </a:cxn>
              <a:cxn ang="0">
                <a:pos x="2802" y="1539"/>
              </a:cxn>
              <a:cxn ang="0">
                <a:pos x="1574" y="148"/>
              </a:cxn>
              <a:cxn ang="0">
                <a:pos x="1700" y="379"/>
              </a:cxn>
              <a:cxn ang="0">
                <a:pos x="1700" y="379"/>
              </a:cxn>
              <a:cxn ang="0">
                <a:pos x="1700" y="380"/>
              </a:cxn>
              <a:cxn ang="0">
                <a:pos x="1562" y="627"/>
              </a:cxn>
              <a:cxn ang="0">
                <a:pos x="2332" y="1541"/>
              </a:cxn>
              <a:cxn ang="0">
                <a:pos x="1405" y="2468"/>
              </a:cxn>
              <a:cxn ang="0">
                <a:pos x="478" y="1541"/>
              </a:cxn>
              <a:cxn ang="0">
                <a:pos x="1398" y="614"/>
              </a:cxn>
              <a:cxn ang="0">
                <a:pos x="1398" y="758"/>
              </a:cxn>
              <a:cxn ang="0">
                <a:pos x="1477" y="617"/>
              </a:cxn>
              <a:cxn ang="0">
                <a:pos x="1477" y="617"/>
              </a:cxn>
              <a:cxn ang="0">
                <a:pos x="1498" y="579"/>
              </a:cxn>
              <a:cxn ang="0">
                <a:pos x="1609" y="380"/>
              </a:cxn>
              <a:cxn ang="0">
                <a:pos x="1402" y="0"/>
              </a:cxn>
            </a:cxnLst>
            <a:rect l="0" t="0" r="r" b="b"/>
            <a:pathLst>
              <a:path w="2802" h="2940">
                <a:moveTo>
                  <a:pt x="1402" y="0"/>
                </a:moveTo>
                <a:cubicBezTo>
                  <a:pt x="1401" y="138"/>
                  <a:pt x="1401" y="138"/>
                  <a:pt x="1401" y="138"/>
                </a:cubicBezTo>
                <a:cubicBezTo>
                  <a:pt x="1401" y="138"/>
                  <a:pt x="1401" y="138"/>
                  <a:pt x="1401" y="138"/>
                </a:cubicBezTo>
                <a:cubicBezTo>
                  <a:pt x="627" y="138"/>
                  <a:pt x="0" y="765"/>
                  <a:pt x="0" y="1539"/>
                </a:cubicBezTo>
                <a:cubicBezTo>
                  <a:pt x="0" y="2312"/>
                  <a:pt x="627" y="2940"/>
                  <a:pt x="1401" y="2940"/>
                </a:cubicBezTo>
                <a:cubicBezTo>
                  <a:pt x="2175" y="2940"/>
                  <a:pt x="2802" y="2312"/>
                  <a:pt x="2802" y="1539"/>
                </a:cubicBezTo>
                <a:cubicBezTo>
                  <a:pt x="2802" y="823"/>
                  <a:pt x="2266" y="233"/>
                  <a:pt x="1574" y="148"/>
                </a:cubicBezTo>
                <a:cubicBezTo>
                  <a:pt x="1700" y="379"/>
                  <a:pt x="1700" y="379"/>
                  <a:pt x="1700" y="379"/>
                </a:cubicBezTo>
                <a:cubicBezTo>
                  <a:pt x="1700" y="379"/>
                  <a:pt x="1700" y="379"/>
                  <a:pt x="1700" y="379"/>
                </a:cubicBezTo>
                <a:cubicBezTo>
                  <a:pt x="1700" y="380"/>
                  <a:pt x="1700" y="380"/>
                  <a:pt x="1700" y="380"/>
                </a:cubicBezTo>
                <a:cubicBezTo>
                  <a:pt x="1562" y="627"/>
                  <a:pt x="1562" y="627"/>
                  <a:pt x="1562" y="627"/>
                </a:cubicBezTo>
                <a:cubicBezTo>
                  <a:pt x="1999" y="702"/>
                  <a:pt x="2332" y="1082"/>
                  <a:pt x="2332" y="1541"/>
                </a:cubicBezTo>
                <a:cubicBezTo>
                  <a:pt x="2332" y="2053"/>
                  <a:pt x="1917" y="2468"/>
                  <a:pt x="1405" y="2468"/>
                </a:cubicBezTo>
                <a:cubicBezTo>
                  <a:pt x="893" y="2468"/>
                  <a:pt x="478" y="2053"/>
                  <a:pt x="478" y="1541"/>
                </a:cubicBezTo>
                <a:cubicBezTo>
                  <a:pt x="478" y="1031"/>
                  <a:pt x="890" y="618"/>
                  <a:pt x="1398" y="614"/>
                </a:cubicBezTo>
                <a:cubicBezTo>
                  <a:pt x="1398" y="758"/>
                  <a:pt x="1398" y="758"/>
                  <a:pt x="1398" y="758"/>
                </a:cubicBezTo>
                <a:cubicBezTo>
                  <a:pt x="1477" y="617"/>
                  <a:pt x="1477" y="617"/>
                  <a:pt x="1477" y="617"/>
                </a:cubicBezTo>
                <a:cubicBezTo>
                  <a:pt x="1477" y="617"/>
                  <a:pt x="1477" y="617"/>
                  <a:pt x="1477" y="617"/>
                </a:cubicBezTo>
                <a:cubicBezTo>
                  <a:pt x="1498" y="579"/>
                  <a:pt x="1498" y="579"/>
                  <a:pt x="1498" y="579"/>
                </a:cubicBezTo>
                <a:cubicBezTo>
                  <a:pt x="1609" y="380"/>
                  <a:pt x="1609" y="380"/>
                  <a:pt x="1609" y="380"/>
                </a:cubicBezTo>
                <a:cubicBezTo>
                  <a:pt x="1402" y="0"/>
                  <a:pt x="1402" y="0"/>
                  <a:pt x="1402" y="0"/>
                </a:cubicBezTo>
              </a:path>
            </a:pathLst>
          </a:custGeom>
          <a:gradFill>
            <a:gsLst>
              <a:gs pos="0">
                <a:schemeClr val="accent2"/>
              </a:gs>
              <a:gs pos="100000">
                <a:schemeClr val="accent1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4" name="Text Box 394"/>
          <p:cNvSpPr txBox="1">
            <a:spLocks noChangeArrowheads="1"/>
          </p:cNvSpPr>
          <p:nvPr/>
        </p:nvSpPr>
        <p:spPr bwMode="auto">
          <a:xfrm>
            <a:off x="2796153" y="3167150"/>
            <a:ext cx="3124201" cy="95410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2800" b="1" kern="0" dirty="0" smtClean="0">
                <a:solidFill>
                  <a:srgbClr val="5E5E5E"/>
                </a:solidFill>
                <a:ea typeface="굴림" charset="-127"/>
                <a:cs typeface="Arial" pitchFamily="34" charset="0"/>
              </a:rPr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15527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ycle Diagrams">
  <a:themeElements>
    <a:clrScheme name="Custom 1">
      <a:dk1>
        <a:srgbClr val="383838"/>
      </a:dk1>
      <a:lt1>
        <a:sysClr val="window" lastClr="FFFFFF"/>
      </a:lt1>
      <a:dk2>
        <a:srgbClr val="FFD965"/>
      </a:dk2>
      <a:lt2>
        <a:srgbClr val="FFFF00"/>
      </a:lt2>
      <a:accent1>
        <a:srgbClr val="00B0F0"/>
      </a:accent1>
      <a:accent2>
        <a:srgbClr val="0070C0"/>
      </a:accent2>
      <a:accent3>
        <a:srgbClr val="00B050"/>
      </a:accent3>
      <a:accent4>
        <a:srgbClr val="1AEC6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1437</TotalTime>
  <Words>7</Words>
  <Application>Microsoft Office PowerPoint</Application>
  <PresentationFormat>全屏显示(4:3)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Cycle Diagrams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DG-循环</dc:subject>
  <dc:creator>PPTfans.cn</dc:creator>
  <cp:keywords>TZ-手动增减;KJ-平面;DH-静态;XJ-二级</cp:keywords>
  <dc:description>PPTfans.cn</dc:description>
  <cp:revision>161</cp:revision>
  <dcterms:created xsi:type="dcterms:W3CDTF">2009-08-21T16:04:47Z</dcterms:created>
  <dcterms:modified xsi:type="dcterms:W3CDTF">2012-07-18T18:16:43Z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